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9144000" cy="6858000" type="screen4x3"/>
  <p:notesSz cx="6799263" cy="9929813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1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2E084A-F4B0-482E-91B0-CD162261154F}" type="doc">
      <dgm:prSet loTypeId="urn:microsoft.com/office/officeart/2005/8/layout/lProcess2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D002EA7-BADB-402F-BBB9-51BD6F392859}">
      <dgm:prSet phldrT="[Text]" custT="1"/>
      <dgm:spPr/>
      <dgm:t>
        <a:bodyPr/>
        <a:lstStyle/>
        <a:p>
          <a:r>
            <a:rPr lang="th-TH" sz="2800" b="1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สนับสนุนรายได้</a:t>
          </a:r>
          <a:br>
            <a:rPr lang="th-TH" sz="2800" b="1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</a:br>
          <a:r>
            <a:rPr lang="th-TH" sz="2800" b="1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แก่ผู้สูงอายุ</a:t>
          </a:r>
          <a:endParaRPr lang="en-US" sz="2800" b="1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FA584053-E190-45C6-B43E-5B4F5BC8F22F}" type="parTrans" cxnId="{1BFAD813-CB80-4493-B026-1F9588D5AEDA}">
      <dgm:prSet/>
      <dgm:spPr/>
      <dgm:t>
        <a:bodyPr/>
        <a:lstStyle/>
        <a:p>
          <a:endParaRPr lang="en-US" sz="1800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3F195870-0CC5-494D-AC12-8F73ED10F37E}" type="sibTrans" cxnId="{1BFAD813-CB80-4493-B026-1F9588D5AEDA}">
      <dgm:prSet/>
      <dgm:spPr/>
      <dgm:t>
        <a:bodyPr/>
        <a:lstStyle/>
        <a:p>
          <a:endParaRPr lang="en-US" sz="1800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A8216DD3-7966-4B66-BCC5-2272A6C6781A}">
      <dgm:prSet phldrT="[Text]" custT="1"/>
      <dgm:spPr/>
      <dgm:t>
        <a:bodyPr/>
        <a:lstStyle/>
        <a:p>
          <a:r>
            <a:rPr lang="th-TH" sz="12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การจูงใจให้เอกชนจ้างงานผู้สูงอายุ</a:t>
          </a:r>
          <a:br>
            <a:rPr lang="th-TH" sz="12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</a:br>
          <a:r>
            <a:rPr lang="th-TH" sz="12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โดยหักค่าใช้จ่ายได้ 2 เท่า</a:t>
          </a:r>
          <a:endParaRPr lang="en-US" sz="1200" b="1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BC26D4F4-9A41-4367-91B6-2C07FC75182F}" type="parTrans" cxnId="{492BF548-2D06-445D-8162-E81EF717E316}">
      <dgm:prSet/>
      <dgm:spPr/>
      <dgm:t>
        <a:bodyPr/>
        <a:lstStyle/>
        <a:p>
          <a:endParaRPr lang="en-US" sz="1800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20DC3AE0-C129-4085-A7EA-96AC974A7325}" type="sibTrans" cxnId="{492BF548-2D06-445D-8162-E81EF717E316}">
      <dgm:prSet/>
      <dgm:spPr/>
      <dgm:t>
        <a:bodyPr/>
        <a:lstStyle/>
        <a:p>
          <a:endParaRPr lang="en-US" sz="1800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12B85260-E845-474A-BE99-77413CD61FDD}">
      <dgm:prSet phldrT="[Text]" custT="1"/>
      <dgm:spPr/>
      <dgm:t>
        <a:bodyPr/>
        <a:lstStyle/>
        <a:p>
          <a:r>
            <a:rPr lang="th-TH" sz="1000" b="1" i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ยกเว้นเงินได้จากดอกเบี้ยเงินฝากประจำ</a:t>
          </a:r>
          <a:br>
            <a:rPr lang="th-TH" sz="1000" b="1" i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</a:br>
          <a:r>
            <a:rPr lang="th-TH" sz="1000" b="1" i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ที่มีระยะเวลาการฝาก</a:t>
          </a:r>
          <a:r>
            <a:rPr lang="en-US" sz="1000" b="1" i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</a:t>
          </a:r>
          <a:r>
            <a:rPr lang="en-US" sz="1000" b="1" i="0" u="sng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&gt;</a:t>
          </a:r>
          <a:r>
            <a:rPr lang="en-US" sz="1000" b="1" i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</a:t>
          </a:r>
          <a:r>
            <a:rPr lang="th-TH" sz="1000" b="1" i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1 ปี สำหรับผู้มีเงินได้อายุ </a:t>
          </a:r>
          <a:r>
            <a:rPr lang="en-US" sz="1000" b="1" i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&gt; 55 </a:t>
          </a:r>
          <a:r>
            <a:rPr lang="th-TH" sz="1000" b="1" i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ปี</a:t>
          </a:r>
          <a:endParaRPr lang="en-US" sz="1000" b="1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2D5707F7-9B96-472C-9B86-DEEEB7CB3541}" type="parTrans" cxnId="{A32B2869-4921-4996-8B33-7F0692F4DB42}">
      <dgm:prSet/>
      <dgm:spPr/>
      <dgm:t>
        <a:bodyPr/>
        <a:lstStyle/>
        <a:p>
          <a:endParaRPr lang="en-US" sz="1800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1D4DDBB0-C2E8-450A-B666-729C6F10D4C2}" type="sibTrans" cxnId="{A32B2869-4921-4996-8B33-7F0692F4DB42}">
      <dgm:prSet/>
      <dgm:spPr/>
      <dgm:t>
        <a:bodyPr/>
        <a:lstStyle/>
        <a:p>
          <a:endParaRPr lang="en-US" sz="1800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5E8C0B05-FEED-4F77-91A8-EF814B76092D}">
      <dgm:prSet phldrT="[Text]" custT="1"/>
      <dgm:spPr/>
      <dgm:t>
        <a:bodyPr/>
        <a:lstStyle/>
        <a:p>
          <a:r>
            <a:rPr lang="th-TH" sz="2800" b="1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ส่งเสริมการออม</a:t>
          </a:r>
          <a:br>
            <a:rPr lang="th-TH" sz="2800" b="1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</a:br>
          <a:r>
            <a:rPr lang="th-TH" sz="2800" b="1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เพื่อการชราภาพ</a:t>
          </a:r>
          <a:endParaRPr lang="en-US" sz="2800" b="1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BB043BAC-8E9E-4146-A82D-B60B963C8A3F}" type="parTrans" cxnId="{4CFC6D2B-F932-4570-9DB7-9206935554D9}">
      <dgm:prSet/>
      <dgm:spPr/>
      <dgm:t>
        <a:bodyPr/>
        <a:lstStyle/>
        <a:p>
          <a:endParaRPr lang="en-US" sz="1800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A3B72ADD-C449-4518-8863-8DCB40D8AA07}" type="sibTrans" cxnId="{4CFC6D2B-F932-4570-9DB7-9206935554D9}">
      <dgm:prSet/>
      <dgm:spPr/>
      <dgm:t>
        <a:bodyPr/>
        <a:lstStyle/>
        <a:p>
          <a:endParaRPr lang="en-US" sz="1800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B37EAAB8-A97F-496A-B1F8-6549526888F0}">
      <dgm:prSet phldrT="[Text]" custT="1"/>
      <dgm:spPr/>
      <dgm:t>
        <a:bodyPr/>
        <a:lstStyle/>
        <a:p>
          <a:r>
            <a:rPr lang="th-TH" sz="1200" b="1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ค่าลดหย่อนเงินสมทบที่จ่ายเข้ากองทุนประกันสังคม</a:t>
          </a:r>
          <a:r>
            <a:rPr lang="en-US" sz="1200" b="1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</a:t>
          </a:r>
          <a:r>
            <a:rPr lang="en-US" sz="1200" b="1" u="sng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&lt;</a:t>
          </a:r>
          <a:r>
            <a:rPr lang="en-US" sz="1200" b="1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9,</a:t>
          </a:r>
          <a:r>
            <a:rPr lang="th-TH" sz="1200" b="1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000 บาท</a:t>
          </a:r>
          <a:endParaRPr lang="en-US" sz="1200" b="1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FF1EBEF9-2053-413D-A807-83DFC33CC1E1}" type="parTrans" cxnId="{82EB6DAB-F4C3-4147-85E5-02EC663A5E2A}">
      <dgm:prSet/>
      <dgm:spPr/>
      <dgm:t>
        <a:bodyPr/>
        <a:lstStyle/>
        <a:p>
          <a:endParaRPr lang="en-US" sz="1800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34A8D25F-60E1-40CA-B022-50F126B06214}" type="sibTrans" cxnId="{82EB6DAB-F4C3-4147-85E5-02EC663A5E2A}">
      <dgm:prSet/>
      <dgm:spPr/>
      <dgm:t>
        <a:bodyPr/>
        <a:lstStyle/>
        <a:p>
          <a:endParaRPr lang="en-US" sz="1800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97B6CF66-449D-46EA-87AC-C35E0996642B}">
      <dgm:prSet phldrT="[Text]" custT="1"/>
      <dgm:spPr/>
      <dgm:t>
        <a:bodyPr/>
        <a:lstStyle/>
        <a:p>
          <a:r>
            <a:rPr lang="th-TH" sz="12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ค่าลดหย่อน </a:t>
          </a:r>
          <a:r>
            <a:rPr lang="en-US" sz="12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RMF</a:t>
          </a:r>
          <a:r>
            <a:rPr lang="th-TH" sz="12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/>
          </a:r>
          <a:br>
            <a:rPr lang="th-TH" sz="12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</a:br>
          <a:r>
            <a:rPr lang="en-US" sz="12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(</a:t>
          </a:r>
          <a:r>
            <a:rPr lang="en-US" sz="1200" b="1" u="sng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&lt;</a:t>
          </a:r>
          <a:r>
            <a:rPr lang="en-US" sz="12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15% </a:t>
          </a:r>
          <a:r>
            <a:rPr lang="th-TH" sz="12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ของเงินได้ แต่</a:t>
          </a:r>
          <a:r>
            <a:rPr lang="en-US" sz="12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</a:t>
          </a:r>
          <a:r>
            <a:rPr lang="en-US" sz="1200" b="1" u="sng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&lt;</a:t>
          </a:r>
          <a:r>
            <a:rPr lang="en-US" sz="12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5 </a:t>
          </a:r>
          <a:r>
            <a:rPr lang="th-TH" sz="12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แสนบาท</a:t>
          </a:r>
          <a:r>
            <a:rPr lang="en-US" sz="12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)**</a:t>
          </a:r>
          <a:endParaRPr lang="en-US" sz="1200" b="1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5CA13A53-C6D8-4186-81B9-48D390BD4284}" type="parTrans" cxnId="{C43831C2-4E6B-4F45-8487-E26545E879C9}">
      <dgm:prSet/>
      <dgm:spPr/>
      <dgm:t>
        <a:bodyPr/>
        <a:lstStyle/>
        <a:p>
          <a:endParaRPr lang="en-US" sz="1800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2DC7ECE0-44B8-4599-9041-4D96B4C48D3F}" type="sibTrans" cxnId="{C43831C2-4E6B-4F45-8487-E26545E879C9}">
      <dgm:prSet/>
      <dgm:spPr/>
      <dgm:t>
        <a:bodyPr/>
        <a:lstStyle/>
        <a:p>
          <a:endParaRPr lang="en-US" sz="1800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E36C97B3-17BD-4DB5-B233-A5A9516E587F}">
      <dgm:prSet phldrT="[Text]" custT="1"/>
      <dgm:spPr/>
      <dgm:t>
        <a:bodyPr/>
        <a:lstStyle/>
        <a:p>
          <a:r>
            <a:rPr lang="th-TH" sz="2800" b="1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ส่งเสริมการดูแลสุขภาพ</a:t>
          </a:r>
          <a:endParaRPr lang="en-US" sz="2800" b="1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9892B125-1AD4-4B7B-9CFF-3F66DD9EE313}" type="parTrans" cxnId="{F7317280-89CC-482B-9AD6-65D7DC31EA30}">
      <dgm:prSet/>
      <dgm:spPr/>
      <dgm:t>
        <a:bodyPr/>
        <a:lstStyle/>
        <a:p>
          <a:endParaRPr lang="en-US" sz="1800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4E482730-D65B-43FB-AD9B-DAFF7A40DDEC}" type="sibTrans" cxnId="{F7317280-89CC-482B-9AD6-65D7DC31EA30}">
      <dgm:prSet/>
      <dgm:spPr/>
      <dgm:t>
        <a:bodyPr/>
        <a:lstStyle/>
        <a:p>
          <a:endParaRPr lang="en-US" sz="1800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DDE327C8-BB1F-4E98-8D0D-FF3408ADDBAE}">
      <dgm:prSet phldrT="[Text]" custT="1"/>
      <dgm:spPr/>
      <dgm:t>
        <a:bodyPr/>
        <a:lstStyle/>
        <a:p>
          <a:r>
            <a:rPr lang="th-TH" sz="1800" b="1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ค่าลดหย่อนเงินสมทบที่จ่าย</a:t>
          </a:r>
          <a:br>
            <a:rPr lang="th-TH" sz="1800" b="1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</a:br>
          <a:r>
            <a:rPr lang="th-TH" sz="1800" b="1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เข้ากองทุนประกันสังคม</a:t>
          </a:r>
          <a:br>
            <a:rPr lang="th-TH" sz="1800" b="1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</a:br>
          <a:r>
            <a:rPr lang="en-US" sz="1800" b="1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(</a:t>
          </a:r>
          <a:r>
            <a:rPr lang="en-US" sz="1800" b="1" u="sng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&lt;</a:t>
          </a:r>
          <a:r>
            <a:rPr lang="en-US" sz="1800" b="1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9,</a:t>
          </a:r>
          <a:r>
            <a:rPr lang="th-TH" sz="1800" b="1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000 บาท</a:t>
          </a:r>
          <a:r>
            <a:rPr lang="en-US" sz="1800" b="1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)</a:t>
          </a:r>
          <a:endParaRPr lang="en-US" sz="1800" b="1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336D3AE6-5619-4FEA-B234-D1A8A7F107BB}" type="parTrans" cxnId="{1F6310BA-BDF7-452D-933B-360109C82964}">
      <dgm:prSet/>
      <dgm:spPr/>
      <dgm:t>
        <a:bodyPr/>
        <a:lstStyle/>
        <a:p>
          <a:endParaRPr lang="en-US" sz="1800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8A7CD2A1-78AB-4E9E-9580-5E8D2D9A48F8}" type="sibTrans" cxnId="{1F6310BA-BDF7-452D-933B-360109C82964}">
      <dgm:prSet/>
      <dgm:spPr/>
      <dgm:t>
        <a:bodyPr/>
        <a:lstStyle/>
        <a:p>
          <a:endParaRPr lang="en-US" sz="1800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E5511145-94D5-4F54-AC59-9BF1AACE9D6D}">
      <dgm:prSet custT="1"/>
      <dgm:spPr/>
      <dgm:t>
        <a:bodyPr/>
        <a:lstStyle/>
        <a:p>
          <a:r>
            <a:rPr lang="th-TH" sz="11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ค่าลดหย่อนสำหรับการอุปการะเลี้ยงดู</a:t>
          </a:r>
          <a:br>
            <a:rPr lang="th-TH" sz="11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</a:br>
          <a:r>
            <a:rPr lang="th-TH" sz="11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บิดามารดาของตนเองและคู่สมรส คนละ 3 หมื่นบาท</a:t>
          </a:r>
          <a:endParaRPr lang="en-US" sz="1100" dirty="0">
            <a:solidFill>
              <a:schemeClr val="tx1"/>
            </a:solidFill>
          </a:endParaRPr>
        </a:p>
      </dgm:t>
    </dgm:pt>
    <dgm:pt modelId="{7BC69213-8810-43CB-B49C-6B611D856E98}" type="parTrans" cxnId="{0BF00998-277A-44F7-8470-CD15AC7041B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38051B2-A9F3-470C-BB33-D8113E943940}" type="sibTrans" cxnId="{0BF00998-277A-44F7-8470-CD15AC7041B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D44CBCA-1925-4671-B169-12F76A201BBD}">
      <dgm:prSet custT="1"/>
      <dgm:spPr/>
      <dgm:t>
        <a:bodyPr/>
        <a:lstStyle/>
        <a:p>
          <a:r>
            <a:rPr lang="th-TH" sz="1400" b="1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การยกเว้นเงินได้จากเงินบำเหน็จดำรงชีพ</a:t>
          </a:r>
          <a:r>
            <a:rPr lang="en-US" sz="1400" b="1" baseline="30000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*</a:t>
          </a:r>
          <a:endParaRPr lang="en-US" sz="1400" dirty="0">
            <a:solidFill>
              <a:schemeClr val="tx1"/>
            </a:solidFill>
          </a:endParaRPr>
        </a:p>
      </dgm:t>
    </dgm:pt>
    <dgm:pt modelId="{FABDA01F-9F0A-4B73-A392-54688C1C9B09}" type="parTrans" cxnId="{DF750A61-3F6E-4D12-9A91-F0E6B400C19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D2DC767-FCB1-4453-9DC7-1B19C80F3182}" type="sibTrans" cxnId="{DF750A61-3F6E-4D12-9A91-F0E6B400C19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FAD4A7E-C8E1-4805-AC92-B9A8B3E224E5}">
      <dgm:prSet custT="1"/>
      <dgm:spPr/>
      <dgm:t>
        <a:bodyPr/>
        <a:lstStyle/>
        <a:p>
          <a:r>
            <a:rPr lang="th-TH" sz="1100" b="1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ยกเว้นเงินได้จากผลประโยชน์และเงินได้ที่ได้รับจาก</a:t>
          </a:r>
          <a:r>
            <a:rPr lang="en-US" sz="1100" b="1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PVD </a:t>
          </a:r>
          <a:r>
            <a:rPr lang="th-TH" sz="1100" b="1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กบข</a:t>
          </a:r>
          <a:r>
            <a:rPr lang="en-US" sz="1100" b="1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.</a:t>
          </a:r>
          <a:r>
            <a:rPr lang="th-TH" sz="1100" b="1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</a:t>
          </a:r>
          <a:r>
            <a:rPr lang="en-US" sz="1100" b="1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RMF</a:t>
          </a:r>
          <a:r>
            <a:rPr lang="th-TH" sz="1100" b="1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กองทุนสงเคราะห์ครูโรงเรียนเอกชน และ ก</a:t>
          </a:r>
          <a:r>
            <a:rPr lang="th-TH" sz="1100" b="1" dirty="0" err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อช</a:t>
          </a:r>
          <a:r>
            <a:rPr lang="th-TH" sz="1100" b="1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.</a:t>
          </a:r>
        </a:p>
      </dgm:t>
    </dgm:pt>
    <dgm:pt modelId="{F79573DD-79E7-4FD0-AD48-4DA91705ED5C}" type="parTrans" cxnId="{DFA987FA-29BF-4B4F-B6AD-295177CEE39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0D378DB-0F79-4333-B2E6-D83ED7DEFC2C}" type="sibTrans" cxnId="{DFA987FA-29BF-4B4F-B6AD-295177CEE39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A22A3C0-F92E-4252-8E9C-49488C89ECD5}">
      <dgm:prSet custT="1"/>
      <dgm:spPr/>
      <dgm:t>
        <a:bodyPr/>
        <a:lstStyle/>
        <a:p>
          <a:r>
            <a:rPr lang="th-TH" sz="11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ค่าลดหย่อนเบี้ยประกันชีวิตแบบบำนาญ</a:t>
          </a:r>
          <a:br>
            <a:rPr lang="th-TH" sz="11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</a:br>
          <a:r>
            <a:rPr lang="en-US" sz="11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(</a:t>
          </a:r>
          <a:r>
            <a:rPr lang="en-US" sz="1100" b="1" u="sng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&lt;</a:t>
          </a:r>
          <a:r>
            <a:rPr lang="en-US" sz="11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15% </a:t>
          </a:r>
          <a:r>
            <a:rPr lang="th-TH" sz="11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ของเงินได้ แต่</a:t>
          </a:r>
          <a:r>
            <a:rPr lang="en-US" sz="11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</a:t>
          </a:r>
          <a:r>
            <a:rPr lang="en-US" sz="1100" b="1" u="sng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&lt;</a:t>
          </a:r>
          <a:r>
            <a:rPr lang="en-US" sz="11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2 </a:t>
          </a:r>
          <a:r>
            <a:rPr lang="th-TH" sz="11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แสนบาท</a:t>
          </a:r>
          <a:r>
            <a:rPr lang="en-US" sz="11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)**</a:t>
          </a:r>
          <a:endParaRPr lang="th-TH" sz="1100" b="1" dirty="0" smtClean="0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gm:t>
    </dgm:pt>
    <dgm:pt modelId="{EA1AF617-C5C1-4E38-B37C-8B7D3C003E6B}" type="parTrans" cxnId="{F4DCA0F1-ECF9-40AB-B33A-8AACF78BF36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4D82497-815E-4EEE-9ACE-35F93A2AB8E1}" type="sibTrans" cxnId="{F4DCA0F1-ECF9-40AB-B33A-8AACF78BF36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51C16EF-9A62-4C45-B7DF-3C9485C99EFE}">
      <dgm:prSet custT="1"/>
      <dgm:spPr/>
      <dgm:t>
        <a:bodyPr/>
        <a:lstStyle/>
        <a:p>
          <a:r>
            <a:rPr lang="th-TH" sz="950" b="1" i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ยกเว้นเงินได้ที่บริจาคให้แก่กองทุนผู้สูงอายุ สถานดูแลผู้สูงอายุ </a:t>
          </a:r>
          <a:r>
            <a:rPr lang="th-TH" sz="95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/>
          </a:r>
          <a:br>
            <a:rPr lang="th-TH" sz="95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</a:br>
          <a:r>
            <a:rPr lang="th-TH" sz="1100" b="1" i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 - กรณีบุคคลธรรมดา </a:t>
          </a:r>
          <a:r>
            <a:rPr lang="en-US" sz="1100" b="1" i="0" u="sng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&lt;</a:t>
          </a:r>
          <a:r>
            <a:rPr lang="th-TH" sz="1100" b="1" i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10</a:t>
          </a:r>
          <a:r>
            <a:rPr lang="en-US" sz="1100" b="1" i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%</a:t>
          </a:r>
          <a:r>
            <a:rPr lang="th-TH" sz="1100" b="1" i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ของเงินได้สุทธิ</a:t>
          </a:r>
          <a:r>
            <a:rPr lang="th-TH" sz="11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/>
          </a:r>
          <a:br>
            <a:rPr lang="th-TH" sz="11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</a:br>
          <a:r>
            <a:rPr lang="th-TH" sz="1100" b="1" i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 - กรณีนิติบุคคล </a:t>
          </a:r>
          <a:r>
            <a:rPr lang="en-US" sz="1100" b="1" i="0" u="sng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&lt;</a:t>
          </a:r>
          <a:r>
            <a:rPr lang="th-TH" sz="1100" b="1" i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2</a:t>
          </a:r>
          <a:r>
            <a:rPr lang="en-US" sz="1100" b="1" i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%</a:t>
          </a:r>
          <a:r>
            <a:rPr lang="th-TH" sz="1100" b="1" i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ของกำไรสุทธิ</a:t>
          </a:r>
          <a:endParaRPr lang="th-TH" sz="1100" b="1" dirty="0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gm:t>
    </dgm:pt>
    <dgm:pt modelId="{23696C37-ABDF-479B-9EFF-DAD7E22F61FC}" type="parTrans" cxnId="{6BB59902-B856-44BF-9B33-15503590227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6D807D8-0FD3-4862-A498-67147DD38A00}" type="sibTrans" cxnId="{6BB59902-B856-44BF-9B33-15503590227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52A92F1-05A0-4D17-B55A-528336159573}">
      <dgm:prSet custT="1"/>
      <dgm:spPr/>
      <dgm:t>
        <a:bodyPr/>
        <a:lstStyle/>
        <a:p>
          <a:r>
            <a:rPr lang="th-TH" sz="13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ค่าลดหย่อนเงินสะสม </a:t>
          </a:r>
          <a:r>
            <a:rPr lang="en-US" sz="13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PVD</a:t>
          </a:r>
          <a:br>
            <a:rPr lang="en-US" sz="13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</a:br>
          <a:r>
            <a:rPr lang="en-US" sz="13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(</a:t>
          </a:r>
          <a:r>
            <a:rPr lang="en-US" sz="1300" b="1" u="sng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&lt;</a:t>
          </a:r>
          <a:r>
            <a:rPr lang="en-US" sz="13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15% </a:t>
          </a:r>
          <a:r>
            <a:rPr lang="th-TH" sz="13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ของเงินได้ แต่</a:t>
          </a:r>
          <a:r>
            <a:rPr lang="en-US" sz="13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</a:t>
          </a:r>
          <a:r>
            <a:rPr lang="en-US" sz="1300" b="1" u="sng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&lt;</a:t>
          </a:r>
          <a:r>
            <a:rPr lang="en-US" sz="13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5 </a:t>
          </a:r>
          <a:r>
            <a:rPr lang="th-TH" sz="13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แสนบาท</a:t>
          </a:r>
          <a:r>
            <a:rPr lang="en-US" sz="13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)**</a:t>
          </a:r>
          <a:endParaRPr lang="en-US" sz="1300" dirty="0">
            <a:solidFill>
              <a:schemeClr val="tx1"/>
            </a:solidFill>
          </a:endParaRPr>
        </a:p>
      </dgm:t>
    </dgm:pt>
    <dgm:pt modelId="{CD436358-104B-4E8B-8740-AD7AD34B45A2}" type="parTrans" cxnId="{32EAE8A2-D3CA-4636-AE60-D237C51D7CC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EF33F72-A692-4247-82B1-2786572878F5}" type="sibTrans" cxnId="{32EAE8A2-D3CA-4636-AE60-D237C51D7CC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3AF8058-2318-41FF-B0F3-22720AC15C5B}">
      <dgm:prSet custT="1"/>
      <dgm:spPr/>
      <dgm:t>
        <a:bodyPr/>
        <a:lstStyle/>
        <a:p>
          <a:r>
            <a:rPr lang="th-TH" sz="14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ค่าลดหย่อนเงินสะสม กบข</a:t>
          </a:r>
          <a:r>
            <a:rPr lang="en-US" sz="14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.</a:t>
          </a:r>
          <a:r>
            <a:rPr lang="th-TH" sz="14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/>
          </a:r>
          <a:br>
            <a:rPr lang="th-TH" sz="14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</a:br>
          <a:r>
            <a:rPr lang="en-US" sz="14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(</a:t>
          </a:r>
          <a:r>
            <a:rPr lang="en-US" sz="1400" b="1" u="sng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&lt;</a:t>
          </a:r>
          <a:r>
            <a:rPr lang="en-US" sz="14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5 </a:t>
          </a:r>
          <a:r>
            <a:rPr lang="th-TH" sz="14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แสนบาท</a:t>
          </a:r>
          <a:r>
            <a:rPr lang="en-US" sz="14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)**</a:t>
          </a:r>
          <a:endParaRPr lang="en-US" sz="1400" dirty="0">
            <a:solidFill>
              <a:schemeClr val="tx1"/>
            </a:solidFill>
          </a:endParaRPr>
        </a:p>
      </dgm:t>
    </dgm:pt>
    <dgm:pt modelId="{1E0142F5-5C59-49F9-8CB7-D7D53791D088}" type="parTrans" cxnId="{2478A451-E718-4897-9AAA-F578B187FFC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7791E6A-6A20-4656-BFFC-A9DD3A126142}" type="sibTrans" cxnId="{2478A451-E718-4897-9AAA-F578B187FFC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CADD5A2-1E4B-459D-9AEE-7F7058D5A216}">
      <dgm:prSet custT="1"/>
      <dgm:spPr/>
      <dgm:t>
        <a:bodyPr/>
        <a:lstStyle/>
        <a:p>
          <a:r>
            <a:rPr lang="th-TH" sz="14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ค่าลดหย่อนเงินสะสมกองทุนสงเคราะห์ครูโรงเรียนเอกชน </a:t>
          </a:r>
          <a:r>
            <a:rPr lang="en-US" sz="14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(</a:t>
          </a:r>
          <a:r>
            <a:rPr lang="en-US" sz="1400" b="1" u="sng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&lt;</a:t>
          </a:r>
          <a:r>
            <a:rPr lang="en-US" sz="14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5 </a:t>
          </a:r>
          <a:r>
            <a:rPr lang="th-TH" sz="14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แสนบาท</a:t>
          </a:r>
          <a:r>
            <a:rPr lang="en-US" sz="14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)**</a:t>
          </a:r>
          <a:endParaRPr lang="en-US" sz="1400" b="1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7F981370-87CD-4E57-A124-78C11A7B523B}" type="parTrans" cxnId="{7E9321BE-1BC4-4707-9270-05BFE13C24C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B189950-9DF1-4D46-8A54-9990AB73F0E5}" type="sibTrans" cxnId="{7E9321BE-1BC4-4707-9270-05BFE13C24C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7DE88A6-331B-4C2F-9592-ACBBD620F961}">
      <dgm:prSet custT="1"/>
      <dgm:spPr/>
      <dgm:t>
        <a:bodyPr/>
        <a:lstStyle/>
        <a:p>
          <a:r>
            <a:rPr lang="th-TH" sz="16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ค่าลดหย่อนเบี้ยประกันสุขภาพ</a:t>
          </a:r>
          <a:br>
            <a:rPr lang="th-TH" sz="16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</a:br>
          <a:r>
            <a:rPr lang="th-TH" sz="16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บิดามารดาของตนเอง</a:t>
          </a:r>
          <a:br>
            <a:rPr lang="th-TH" sz="16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</a:br>
          <a:r>
            <a:rPr lang="th-TH" sz="16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และคู่สมรส</a:t>
          </a:r>
          <a:br>
            <a:rPr lang="th-TH" sz="16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</a:br>
          <a:r>
            <a:rPr lang="en-US" sz="16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(</a:t>
          </a:r>
          <a:r>
            <a:rPr lang="th-TH" sz="16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รวมกัน </a:t>
          </a:r>
          <a:r>
            <a:rPr lang="en-US" sz="1600" b="1" u="sng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&lt;</a:t>
          </a:r>
          <a:r>
            <a:rPr lang="en-US" sz="16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1.5 </a:t>
          </a:r>
          <a:r>
            <a:rPr lang="th-TH" sz="16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หมื่นบาท</a:t>
          </a:r>
          <a:r>
            <a:rPr lang="en-US" sz="16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)</a:t>
          </a:r>
          <a:endParaRPr lang="en-US" sz="1600" dirty="0">
            <a:solidFill>
              <a:schemeClr val="tx1"/>
            </a:solidFill>
          </a:endParaRPr>
        </a:p>
      </dgm:t>
    </dgm:pt>
    <dgm:pt modelId="{A702F9A7-8991-4412-8B7A-1B20373AB979}" type="parTrans" cxnId="{65CB7633-D8E0-469E-9E3A-01A8F45373C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2C60E58-EA71-41CE-AEDC-BCA19B004E5F}" type="sibTrans" cxnId="{65CB7633-D8E0-469E-9E3A-01A8F45373C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0D97FD4-4B5D-41F7-AA84-155942A28A59}">
      <dgm:prSet custT="1"/>
      <dgm:spPr/>
      <dgm:t>
        <a:bodyPr/>
        <a:lstStyle/>
        <a:p>
          <a:r>
            <a:rPr lang="th-TH" sz="11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ดอกเบี้ยเงินกู้ยืมเพื่อซื้อที่อยู่อาศัย</a:t>
          </a:r>
          <a:br>
            <a:rPr lang="th-TH" sz="11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</a:br>
          <a:r>
            <a:rPr lang="en-US" sz="11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(</a:t>
          </a:r>
          <a:r>
            <a:rPr lang="en-US" sz="1100" b="1" u="sng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&lt;</a:t>
          </a:r>
          <a:r>
            <a:rPr lang="en-US" sz="11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1 </a:t>
          </a:r>
          <a:r>
            <a:rPr lang="th-TH" sz="11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แสนบาท</a:t>
          </a:r>
          <a:r>
            <a:rPr lang="en-US" sz="11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)</a:t>
          </a:r>
          <a:endParaRPr lang="en-US" sz="1100" dirty="0">
            <a:solidFill>
              <a:schemeClr val="tx1"/>
            </a:solidFill>
          </a:endParaRPr>
        </a:p>
      </dgm:t>
    </dgm:pt>
    <dgm:pt modelId="{A533CFED-8047-4068-9353-EFE5E1B35205}" type="parTrans" cxnId="{4D73DC9B-ACAE-4934-B589-E584AF26B3F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9B55AF3-E9FF-462F-9A0D-2EAC3FBF623E}" type="sibTrans" cxnId="{4D73DC9B-ACAE-4934-B589-E584AF26B3F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4FE379D-066B-4E88-8929-9EFEEE17FABD}">
      <dgm:prSet custT="1"/>
      <dgm:spPr/>
      <dgm:t>
        <a:bodyPr/>
        <a:lstStyle/>
        <a:p>
          <a:r>
            <a:rPr lang="th-TH" sz="2000" b="1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ค่าลดหย่อนเบี้ยประกันชีวิต </a:t>
          </a:r>
          <a:r>
            <a:rPr lang="en-US" sz="20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(</a:t>
          </a:r>
          <a:r>
            <a:rPr lang="en-US" sz="2000" b="1" u="sng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&lt;</a:t>
          </a:r>
          <a:r>
            <a:rPr lang="en-US" sz="20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</a:t>
          </a:r>
          <a:r>
            <a:rPr lang="th-TH" sz="20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1</a:t>
          </a:r>
          <a:r>
            <a:rPr lang="en-US" sz="20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</a:t>
          </a:r>
          <a:r>
            <a:rPr lang="th-TH" sz="20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แสนบาท</a:t>
          </a:r>
          <a:r>
            <a:rPr lang="en-US" sz="20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/</a:t>
          </a:r>
          <a:r>
            <a:rPr lang="th-TH" sz="20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คน</a:t>
          </a:r>
          <a:r>
            <a:rPr lang="en-US" sz="20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)</a:t>
          </a:r>
          <a:endParaRPr lang="en-US" sz="2000" b="1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49CE75B2-99D4-4973-BB12-D91137FECC0D}" type="parTrans" cxnId="{D6ADE1FD-83AC-4E9E-A7D7-D88E3C069F2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0388C31-D1C6-4768-83FC-BAC7F7C079C1}" type="sibTrans" cxnId="{D6ADE1FD-83AC-4E9E-A7D7-D88E3C069F2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CE9F851-A14D-4698-88B7-D4A321FD395E}">
      <dgm:prSet custT="1"/>
      <dgm:spPr/>
      <dgm:t>
        <a:bodyPr/>
        <a:lstStyle/>
        <a:p>
          <a:r>
            <a:rPr lang="th-TH" sz="1800" b="1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ค่าลดหย่อนเงินสะสม กอช</a:t>
          </a:r>
          <a:r>
            <a:rPr lang="en-US" sz="1800" b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.</a:t>
          </a:r>
          <a:r>
            <a:rPr lang="en-US" sz="1800" b="1" baseline="300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**</a:t>
          </a:r>
          <a:endParaRPr lang="en-US" sz="1800" b="1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5D2CA72B-49DF-4FC4-9145-5EAA6C9CFE18}" type="parTrans" cxnId="{2B711CF6-C2BC-4BC4-9199-A3F48EED432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93F799B-E889-4CE5-B1AB-D44E8F0073A4}" type="sibTrans" cxnId="{2B711CF6-C2BC-4BC4-9199-A3F48EED432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3B42661-FFA2-4055-BCD1-04A7BD76CE58}">
      <dgm:prSet custT="1"/>
      <dgm:spPr/>
      <dgm:t>
        <a:bodyPr/>
        <a:lstStyle/>
        <a:p>
          <a:r>
            <a:rPr lang="th-TH" sz="14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การเพิ่มรายได้ให้ผู้สูงอายุที่มีรายได้น้อย</a:t>
          </a:r>
          <a:endParaRPr lang="en-US" sz="1400" b="1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D8DD5D9A-A374-4FBE-AD64-73AB330CDC39}" type="parTrans" cxnId="{D7460988-CFD6-4EEF-8C06-F7CBC5F3867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7DB6C11-9304-4025-8D2F-58DD951208D7}" type="sibTrans" cxnId="{D7460988-CFD6-4EEF-8C06-F7CBC5F3867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7EC77F3-7AD6-44C5-9E41-B18F18558862}">
      <dgm:prSet/>
      <dgm:spPr/>
      <dgm:t>
        <a:bodyPr/>
        <a:lstStyle/>
        <a:p>
          <a:r>
            <a:rPr lang="th-TH" b="1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การยกเว้นเงินได้ 1.9 แสนบาทสำหรับผู้ที่มีอายุ </a:t>
          </a:r>
          <a:r>
            <a:rPr lang="en-US" b="1" u="sng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&gt;</a:t>
          </a:r>
          <a:r>
            <a:rPr lang="th-TH" b="1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65 ปี</a:t>
          </a:r>
          <a:endParaRPr lang="en-US" b="1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D17722DC-0A85-47A3-92E1-F0E175D021F1}" type="parTrans" cxnId="{BAF6D587-19EC-4A02-84B0-9E9493E26E2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DA5144E-497E-43BE-8D5B-536B5F0DFDE7}" type="sibTrans" cxnId="{BAF6D587-19EC-4A02-84B0-9E9493E26E2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C97F606-7E2B-466A-AEDC-DBA23FCB1822}" type="pres">
      <dgm:prSet presAssocID="{D12E084A-F4B0-482E-91B0-CD162261154F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FEB30EB-3090-4AEE-BD8F-4AB5CC276863}" type="pres">
      <dgm:prSet presAssocID="{9D002EA7-BADB-402F-BBB9-51BD6F392859}" presName="compNode" presStyleCnt="0"/>
      <dgm:spPr/>
      <dgm:t>
        <a:bodyPr/>
        <a:lstStyle/>
        <a:p>
          <a:endParaRPr lang="en-US"/>
        </a:p>
      </dgm:t>
    </dgm:pt>
    <dgm:pt modelId="{E6F08F43-01B2-45A7-AC8C-EB3339562B9E}" type="pres">
      <dgm:prSet presAssocID="{9D002EA7-BADB-402F-BBB9-51BD6F392859}" presName="aNode" presStyleLbl="bgShp" presStyleIdx="0" presStyleCnt="3" custLinFactNeighborX="-38" custLinFactNeighborY="2899"/>
      <dgm:spPr/>
      <dgm:t>
        <a:bodyPr/>
        <a:lstStyle/>
        <a:p>
          <a:endParaRPr lang="en-US"/>
        </a:p>
      </dgm:t>
    </dgm:pt>
    <dgm:pt modelId="{4BC26D51-BE2B-4C7D-B1A3-F4E5EB7105C9}" type="pres">
      <dgm:prSet presAssocID="{9D002EA7-BADB-402F-BBB9-51BD6F392859}" presName="textNode" presStyleLbl="bgShp" presStyleIdx="0" presStyleCnt="3"/>
      <dgm:spPr/>
      <dgm:t>
        <a:bodyPr/>
        <a:lstStyle/>
        <a:p>
          <a:endParaRPr lang="en-US"/>
        </a:p>
      </dgm:t>
    </dgm:pt>
    <dgm:pt modelId="{98FFBA49-3738-4146-8D5A-A1AF40A693E1}" type="pres">
      <dgm:prSet presAssocID="{9D002EA7-BADB-402F-BBB9-51BD6F392859}" presName="compChildNode" presStyleCnt="0"/>
      <dgm:spPr/>
      <dgm:t>
        <a:bodyPr/>
        <a:lstStyle/>
        <a:p>
          <a:endParaRPr lang="en-US"/>
        </a:p>
      </dgm:t>
    </dgm:pt>
    <dgm:pt modelId="{37C26C0F-230F-46DF-A651-E963DD6F5733}" type="pres">
      <dgm:prSet presAssocID="{9D002EA7-BADB-402F-BBB9-51BD6F392859}" presName="theInnerList" presStyleCnt="0"/>
      <dgm:spPr/>
      <dgm:t>
        <a:bodyPr/>
        <a:lstStyle/>
        <a:p>
          <a:endParaRPr lang="en-US"/>
        </a:p>
      </dgm:t>
    </dgm:pt>
    <dgm:pt modelId="{252AD8A7-F9AC-433B-9D56-534F95B50DF3}" type="pres">
      <dgm:prSet presAssocID="{A8216DD3-7966-4B66-BCC5-2272A6C6781A}" presName="childNode" presStyleLbl="node1" presStyleIdx="0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2E84B2-CE9B-474C-AB3D-19FE3A3BA1C4}" type="pres">
      <dgm:prSet presAssocID="{A8216DD3-7966-4B66-BCC5-2272A6C6781A}" presName="aSpace2" presStyleCnt="0"/>
      <dgm:spPr/>
      <dgm:t>
        <a:bodyPr/>
        <a:lstStyle/>
        <a:p>
          <a:endParaRPr lang="en-US"/>
        </a:p>
      </dgm:t>
    </dgm:pt>
    <dgm:pt modelId="{AE9C41EE-1DAE-4506-B757-ACA43AF2C14C}" type="pres">
      <dgm:prSet presAssocID="{73B42661-FFA2-4055-BCD1-04A7BD76CE58}" presName="childNode" presStyleLbl="node1" presStyleIdx="1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4F6651-7B12-4E30-80C3-9C06570C81E9}" type="pres">
      <dgm:prSet presAssocID="{73B42661-FFA2-4055-BCD1-04A7BD76CE58}" presName="aSpace2" presStyleCnt="0"/>
      <dgm:spPr/>
      <dgm:t>
        <a:bodyPr/>
        <a:lstStyle/>
        <a:p>
          <a:endParaRPr lang="en-US"/>
        </a:p>
      </dgm:t>
    </dgm:pt>
    <dgm:pt modelId="{9D0257A4-A1B4-43AF-82D1-E9B50405A296}" type="pres">
      <dgm:prSet presAssocID="{17EC77F3-7AD6-44C5-9E41-B18F18558862}" presName="childNode" presStyleLbl="node1" presStyleIdx="2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ED8550-A73D-4DF6-BEA5-0BC87AA545CC}" type="pres">
      <dgm:prSet presAssocID="{17EC77F3-7AD6-44C5-9E41-B18F18558862}" presName="aSpace2" presStyleCnt="0"/>
      <dgm:spPr/>
      <dgm:t>
        <a:bodyPr/>
        <a:lstStyle/>
        <a:p>
          <a:endParaRPr lang="en-US"/>
        </a:p>
      </dgm:t>
    </dgm:pt>
    <dgm:pt modelId="{A51C69FA-519F-4B0E-A142-980F68F2DF84}" type="pres">
      <dgm:prSet presAssocID="{12B85260-E845-474A-BE99-77413CD61FDD}" presName="childNode" presStyleLbl="node1" presStyleIdx="3" presStyleCnt="19" custScaleY="1113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D2DB2B-EE56-4AF1-A1CC-DC2A106609D1}" type="pres">
      <dgm:prSet presAssocID="{12B85260-E845-474A-BE99-77413CD61FDD}" presName="aSpace2" presStyleCnt="0"/>
      <dgm:spPr/>
      <dgm:t>
        <a:bodyPr/>
        <a:lstStyle/>
        <a:p>
          <a:endParaRPr lang="en-US"/>
        </a:p>
      </dgm:t>
    </dgm:pt>
    <dgm:pt modelId="{FFE15DAE-CB83-48E9-93C3-BD3E5B778F96}" type="pres">
      <dgm:prSet presAssocID="{E5511145-94D5-4F54-AC59-9BF1AACE9D6D}" presName="childNode" presStyleLbl="node1" presStyleIdx="4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FC32CB-F085-4560-A34B-5703A19AECA6}" type="pres">
      <dgm:prSet presAssocID="{E5511145-94D5-4F54-AC59-9BF1AACE9D6D}" presName="aSpace2" presStyleCnt="0"/>
      <dgm:spPr/>
      <dgm:t>
        <a:bodyPr/>
        <a:lstStyle/>
        <a:p>
          <a:endParaRPr lang="en-US"/>
        </a:p>
      </dgm:t>
    </dgm:pt>
    <dgm:pt modelId="{78174524-9A7A-4AFB-A2D4-67091220F91F}" type="pres">
      <dgm:prSet presAssocID="{AD44CBCA-1925-4671-B169-12F76A201BBD}" presName="childNode" presStyleLbl="node1" presStyleIdx="5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AD5F70-2FB0-4736-A96F-FAB109655592}" type="pres">
      <dgm:prSet presAssocID="{AD44CBCA-1925-4671-B169-12F76A201BBD}" presName="aSpace2" presStyleCnt="0"/>
      <dgm:spPr/>
      <dgm:t>
        <a:bodyPr/>
        <a:lstStyle/>
        <a:p>
          <a:endParaRPr lang="en-US"/>
        </a:p>
      </dgm:t>
    </dgm:pt>
    <dgm:pt modelId="{177117C8-3B08-4072-B0A2-5679E56B07BF}" type="pres">
      <dgm:prSet presAssocID="{1FAD4A7E-C8E1-4805-AC92-B9A8B3E224E5}" presName="childNode" presStyleLbl="node1" presStyleIdx="6" presStyleCnt="19" custScaleY="1451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280C0B-1386-43C1-A92B-AB4B49F722ED}" type="pres">
      <dgm:prSet presAssocID="{1FAD4A7E-C8E1-4805-AC92-B9A8B3E224E5}" presName="aSpace2" presStyleCnt="0"/>
      <dgm:spPr/>
      <dgm:t>
        <a:bodyPr/>
        <a:lstStyle/>
        <a:p>
          <a:endParaRPr lang="en-US"/>
        </a:p>
      </dgm:t>
    </dgm:pt>
    <dgm:pt modelId="{F84988B2-49DC-40FC-84FE-E3B83AF0523A}" type="pres">
      <dgm:prSet presAssocID="{F51C16EF-9A62-4C45-B7DF-3C9485C99EFE}" presName="childNode" presStyleLbl="node1" presStyleIdx="7" presStyleCnt="19" custScaleY="1416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BE20B7-C5C8-44B5-9580-6A25A6CF7F8D}" type="pres">
      <dgm:prSet presAssocID="{9D002EA7-BADB-402F-BBB9-51BD6F392859}" presName="aSpace" presStyleCnt="0"/>
      <dgm:spPr/>
      <dgm:t>
        <a:bodyPr/>
        <a:lstStyle/>
        <a:p>
          <a:endParaRPr lang="en-US"/>
        </a:p>
      </dgm:t>
    </dgm:pt>
    <dgm:pt modelId="{E1160671-406C-4672-A8E1-7614F63BFA7D}" type="pres">
      <dgm:prSet presAssocID="{5E8C0B05-FEED-4F77-91A8-EF814B76092D}" presName="compNode" presStyleCnt="0"/>
      <dgm:spPr/>
      <dgm:t>
        <a:bodyPr/>
        <a:lstStyle/>
        <a:p>
          <a:endParaRPr lang="en-US"/>
        </a:p>
      </dgm:t>
    </dgm:pt>
    <dgm:pt modelId="{84F4C65C-AEA1-467B-8A03-F8D9077E3F3C}" type="pres">
      <dgm:prSet presAssocID="{5E8C0B05-FEED-4F77-91A8-EF814B76092D}" presName="aNode" presStyleLbl="bgShp" presStyleIdx="1" presStyleCnt="3"/>
      <dgm:spPr/>
      <dgm:t>
        <a:bodyPr/>
        <a:lstStyle/>
        <a:p>
          <a:endParaRPr lang="en-US"/>
        </a:p>
      </dgm:t>
    </dgm:pt>
    <dgm:pt modelId="{424E71FD-221E-44C5-8A3F-0EB2212696A9}" type="pres">
      <dgm:prSet presAssocID="{5E8C0B05-FEED-4F77-91A8-EF814B76092D}" presName="textNode" presStyleLbl="bgShp" presStyleIdx="1" presStyleCnt="3"/>
      <dgm:spPr/>
      <dgm:t>
        <a:bodyPr/>
        <a:lstStyle/>
        <a:p>
          <a:endParaRPr lang="en-US"/>
        </a:p>
      </dgm:t>
    </dgm:pt>
    <dgm:pt modelId="{96B41169-22D6-4C5C-8242-4DF0953C091C}" type="pres">
      <dgm:prSet presAssocID="{5E8C0B05-FEED-4F77-91A8-EF814B76092D}" presName="compChildNode" presStyleCnt="0"/>
      <dgm:spPr/>
      <dgm:t>
        <a:bodyPr/>
        <a:lstStyle/>
        <a:p>
          <a:endParaRPr lang="en-US"/>
        </a:p>
      </dgm:t>
    </dgm:pt>
    <dgm:pt modelId="{5B685B4A-3883-4807-B423-4F5F9698A72E}" type="pres">
      <dgm:prSet presAssocID="{5E8C0B05-FEED-4F77-91A8-EF814B76092D}" presName="theInnerList" presStyleCnt="0"/>
      <dgm:spPr/>
      <dgm:t>
        <a:bodyPr/>
        <a:lstStyle/>
        <a:p>
          <a:endParaRPr lang="en-US"/>
        </a:p>
      </dgm:t>
    </dgm:pt>
    <dgm:pt modelId="{E62E03F0-CE01-474A-82E1-4A7A82F56DE6}" type="pres">
      <dgm:prSet presAssocID="{B37EAAB8-A97F-496A-B1F8-6549526888F0}" presName="childNode" presStyleLbl="node1" presStyleIdx="8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E2365A-769F-4C61-9240-68A2029BCA13}" type="pres">
      <dgm:prSet presAssocID="{B37EAAB8-A97F-496A-B1F8-6549526888F0}" presName="aSpace2" presStyleCnt="0"/>
      <dgm:spPr/>
      <dgm:t>
        <a:bodyPr/>
        <a:lstStyle/>
        <a:p>
          <a:endParaRPr lang="en-US"/>
        </a:p>
      </dgm:t>
    </dgm:pt>
    <dgm:pt modelId="{B21446D5-9634-4419-B66D-514B4DC35AE3}" type="pres">
      <dgm:prSet presAssocID="{D0D97FD4-4B5D-41F7-AA84-155942A28A59}" presName="childNode" presStyleLbl="node1" presStyleIdx="9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531DDF-8089-4469-B72F-134C45C281BF}" type="pres">
      <dgm:prSet presAssocID="{D0D97FD4-4B5D-41F7-AA84-155942A28A59}" presName="aSpace2" presStyleCnt="0"/>
      <dgm:spPr/>
      <dgm:t>
        <a:bodyPr/>
        <a:lstStyle/>
        <a:p>
          <a:endParaRPr lang="en-US"/>
        </a:p>
      </dgm:t>
    </dgm:pt>
    <dgm:pt modelId="{1331BCFA-336A-4C74-8969-45A5C03A461E}" type="pres">
      <dgm:prSet presAssocID="{352A92F1-05A0-4D17-B55A-528336159573}" presName="childNode" presStyleLbl="node1" presStyleIdx="10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E9224A-89F9-497C-B7F5-9C468592F3EB}" type="pres">
      <dgm:prSet presAssocID="{352A92F1-05A0-4D17-B55A-528336159573}" presName="aSpace2" presStyleCnt="0"/>
      <dgm:spPr/>
      <dgm:t>
        <a:bodyPr/>
        <a:lstStyle/>
        <a:p>
          <a:endParaRPr lang="en-US"/>
        </a:p>
      </dgm:t>
    </dgm:pt>
    <dgm:pt modelId="{396CB4D3-3B65-4EDE-8A03-66F3D7AE965F}" type="pres">
      <dgm:prSet presAssocID="{23AF8058-2318-41FF-B0F3-22720AC15C5B}" presName="childNode" presStyleLbl="node1" presStyleIdx="11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A8C93C-20E2-4B8A-8FF7-24C1AE492908}" type="pres">
      <dgm:prSet presAssocID="{23AF8058-2318-41FF-B0F3-22720AC15C5B}" presName="aSpace2" presStyleCnt="0"/>
      <dgm:spPr/>
      <dgm:t>
        <a:bodyPr/>
        <a:lstStyle/>
        <a:p>
          <a:endParaRPr lang="en-US"/>
        </a:p>
      </dgm:t>
    </dgm:pt>
    <dgm:pt modelId="{F99F9708-EA89-451E-83F9-EF5BC7556618}" type="pres">
      <dgm:prSet presAssocID="{BA22A3C0-F92E-4252-8E9C-49488C89ECD5}" presName="childNode" presStyleLbl="node1" presStyleIdx="12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ED472F-9D0B-456D-9282-CE71ED00154A}" type="pres">
      <dgm:prSet presAssocID="{BA22A3C0-F92E-4252-8E9C-49488C89ECD5}" presName="aSpace2" presStyleCnt="0"/>
      <dgm:spPr/>
      <dgm:t>
        <a:bodyPr/>
        <a:lstStyle/>
        <a:p>
          <a:endParaRPr lang="en-US"/>
        </a:p>
      </dgm:t>
    </dgm:pt>
    <dgm:pt modelId="{F6C08F5C-B577-4D4B-8085-0FA93827AEE2}" type="pres">
      <dgm:prSet presAssocID="{97B6CF66-449D-46EA-87AC-C35E0996642B}" presName="childNode" presStyleLbl="node1" presStyleIdx="13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B675D4-7017-456A-AA2D-CC4868B6FEE3}" type="pres">
      <dgm:prSet presAssocID="{97B6CF66-449D-46EA-87AC-C35E0996642B}" presName="aSpace2" presStyleCnt="0"/>
      <dgm:spPr/>
      <dgm:t>
        <a:bodyPr/>
        <a:lstStyle/>
        <a:p>
          <a:endParaRPr lang="en-US"/>
        </a:p>
      </dgm:t>
    </dgm:pt>
    <dgm:pt modelId="{88F983AB-3B64-49D9-A018-7F5520FAA157}" type="pres">
      <dgm:prSet presAssocID="{7CADD5A2-1E4B-459D-9AEE-7F7058D5A216}" presName="childNode" presStyleLbl="node1" presStyleIdx="14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9FED99-DD59-4B4F-8E0D-F3B2036171DF}" type="pres">
      <dgm:prSet presAssocID="{7CADD5A2-1E4B-459D-9AEE-7F7058D5A216}" presName="aSpace2" presStyleCnt="0"/>
      <dgm:spPr/>
      <dgm:t>
        <a:bodyPr/>
        <a:lstStyle/>
        <a:p>
          <a:endParaRPr lang="en-US"/>
        </a:p>
      </dgm:t>
    </dgm:pt>
    <dgm:pt modelId="{FE7F5913-D0C1-44D8-B1A1-D3EE86CEB3E0}" type="pres">
      <dgm:prSet presAssocID="{3CE9F851-A14D-4698-88B7-D4A321FD395E}" presName="childNode" presStyleLbl="node1" presStyleIdx="15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756523-179F-4323-8548-60C5796F5294}" type="pres">
      <dgm:prSet presAssocID="{5E8C0B05-FEED-4F77-91A8-EF814B76092D}" presName="aSpace" presStyleCnt="0"/>
      <dgm:spPr/>
      <dgm:t>
        <a:bodyPr/>
        <a:lstStyle/>
        <a:p>
          <a:endParaRPr lang="en-US"/>
        </a:p>
      </dgm:t>
    </dgm:pt>
    <dgm:pt modelId="{3BF6A5C6-A43C-4A80-B61F-1C0CECFC6361}" type="pres">
      <dgm:prSet presAssocID="{E36C97B3-17BD-4DB5-B233-A5A9516E587F}" presName="compNode" presStyleCnt="0"/>
      <dgm:spPr/>
      <dgm:t>
        <a:bodyPr/>
        <a:lstStyle/>
        <a:p>
          <a:endParaRPr lang="en-US"/>
        </a:p>
      </dgm:t>
    </dgm:pt>
    <dgm:pt modelId="{F7D85BBD-C0B0-426F-8E2A-88B74A98E065}" type="pres">
      <dgm:prSet presAssocID="{E36C97B3-17BD-4DB5-B233-A5A9516E587F}" presName="aNode" presStyleLbl="bgShp" presStyleIdx="2" presStyleCnt="3"/>
      <dgm:spPr/>
      <dgm:t>
        <a:bodyPr/>
        <a:lstStyle/>
        <a:p>
          <a:endParaRPr lang="en-US"/>
        </a:p>
      </dgm:t>
    </dgm:pt>
    <dgm:pt modelId="{3CE9B3B3-9273-48CF-A823-44DA650F82BD}" type="pres">
      <dgm:prSet presAssocID="{E36C97B3-17BD-4DB5-B233-A5A9516E587F}" presName="textNode" presStyleLbl="bgShp" presStyleIdx="2" presStyleCnt="3"/>
      <dgm:spPr/>
      <dgm:t>
        <a:bodyPr/>
        <a:lstStyle/>
        <a:p>
          <a:endParaRPr lang="en-US"/>
        </a:p>
      </dgm:t>
    </dgm:pt>
    <dgm:pt modelId="{2107ECEF-C5A9-4F5D-8D28-A3C3526F284B}" type="pres">
      <dgm:prSet presAssocID="{E36C97B3-17BD-4DB5-B233-A5A9516E587F}" presName="compChildNode" presStyleCnt="0"/>
      <dgm:spPr/>
      <dgm:t>
        <a:bodyPr/>
        <a:lstStyle/>
        <a:p>
          <a:endParaRPr lang="en-US"/>
        </a:p>
      </dgm:t>
    </dgm:pt>
    <dgm:pt modelId="{0BB6BC26-B7A1-4372-B324-FEF901909915}" type="pres">
      <dgm:prSet presAssocID="{E36C97B3-17BD-4DB5-B233-A5A9516E587F}" presName="theInnerList" presStyleCnt="0"/>
      <dgm:spPr/>
      <dgm:t>
        <a:bodyPr/>
        <a:lstStyle/>
        <a:p>
          <a:endParaRPr lang="en-US"/>
        </a:p>
      </dgm:t>
    </dgm:pt>
    <dgm:pt modelId="{865958A3-365A-4AA4-B515-B50C69837725}" type="pres">
      <dgm:prSet presAssocID="{DDE327C8-BB1F-4E98-8D0D-FF3408ADDBAE}" presName="childNode" presStyleLbl="node1" presStyleIdx="16" presStyleCnt="19" custScaleY="723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E54353-7506-43B4-9FCB-F703C785BC1E}" type="pres">
      <dgm:prSet presAssocID="{DDE327C8-BB1F-4E98-8D0D-FF3408ADDBAE}" presName="aSpace2" presStyleCnt="0"/>
      <dgm:spPr/>
      <dgm:t>
        <a:bodyPr/>
        <a:lstStyle/>
        <a:p>
          <a:endParaRPr lang="en-US"/>
        </a:p>
      </dgm:t>
    </dgm:pt>
    <dgm:pt modelId="{54898DDB-D65D-4DC4-A742-9FA2FA2C755D}" type="pres">
      <dgm:prSet presAssocID="{17DE88A6-331B-4C2F-9592-ACBBD620F961}" presName="childNode" presStyleLbl="node1" presStyleIdx="17" presStyleCnt="19" custScaleY="856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C3CF35-C278-432C-BD8E-1E34FDF6D3BF}" type="pres">
      <dgm:prSet presAssocID="{17DE88A6-331B-4C2F-9592-ACBBD620F961}" presName="aSpace2" presStyleCnt="0"/>
      <dgm:spPr/>
      <dgm:t>
        <a:bodyPr/>
        <a:lstStyle/>
        <a:p>
          <a:endParaRPr lang="en-US"/>
        </a:p>
      </dgm:t>
    </dgm:pt>
    <dgm:pt modelId="{BAD0017C-768B-4C12-81DB-3BC1DEF694A1}" type="pres">
      <dgm:prSet presAssocID="{44FE379D-066B-4E88-8929-9EFEEE17FABD}" presName="childNode" presStyleLbl="node1" presStyleIdx="18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ADA043F-12F2-4D3A-8C1F-D60B97385961}" type="presOf" srcId="{9D002EA7-BADB-402F-BBB9-51BD6F392859}" destId="{E6F08F43-01B2-45A7-AC8C-EB3339562B9E}" srcOrd="0" destOrd="0" presId="urn:microsoft.com/office/officeart/2005/8/layout/lProcess2"/>
    <dgm:cxn modelId="{32EAE8A2-D3CA-4636-AE60-D237C51D7CC6}" srcId="{5E8C0B05-FEED-4F77-91A8-EF814B76092D}" destId="{352A92F1-05A0-4D17-B55A-528336159573}" srcOrd="2" destOrd="0" parTransId="{CD436358-104B-4E8B-8740-AD7AD34B45A2}" sibTransId="{1EF33F72-A692-4247-82B1-2786572878F5}"/>
    <dgm:cxn modelId="{D6ADE1FD-83AC-4E9E-A7D7-D88E3C069F21}" srcId="{E36C97B3-17BD-4DB5-B233-A5A9516E587F}" destId="{44FE379D-066B-4E88-8929-9EFEEE17FABD}" srcOrd="2" destOrd="0" parTransId="{49CE75B2-99D4-4973-BB12-D91137FECC0D}" sibTransId="{10388C31-D1C6-4768-83FC-BAC7F7C079C1}"/>
    <dgm:cxn modelId="{FF9FB968-F9B7-4D51-B1BA-5EA93B84016E}" type="presOf" srcId="{17EC77F3-7AD6-44C5-9E41-B18F18558862}" destId="{9D0257A4-A1B4-43AF-82D1-E9B50405A296}" srcOrd="0" destOrd="0" presId="urn:microsoft.com/office/officeart/2005/8/layout/lProcess2"/>
    <dgm:cxn modelId="{D7460988-CFD6-4EEF-8C06-F7CBC5F3867F}" srcId="{9D002EA7-BADB-402F-BBB9-51BD6F392859}" destId="{73B42661-FFA2-4055-BCD1-04A7BD76CE58}" srcOrd="1" destOrd="0" parTransId="{D8DD5D9A-A374-4FBE-AD64-73AB330CDC39}" sibTransId="{A7DB6C11-9304-4025-8D2F-58DD951208D7}"/>
    <dgm:cxn modelId="{F4DCA0F1-ECF9-40AB-B33A-8AACF78BF36E}" srcId="{5E8C0B05-FEED-4F77-91A8-EF814B76092D}" destId="{BA22A3C0-F92E-4252-8E9C-49488C89ECD5}" srcOrd="4" destOrd="0" parTransId="{EA1AF617-C5C1-4E38-B37C-8B7D3C003E6B}" sibTransId="{B4D82497-815E-4EEE-9ACE-35F93A2AB8E1}"/>
    <dgm:cxn modelId="{8624E9BD-6578-4A09-B4AE-187DBCC86F0B}" type="presOf" srcId="{9D002EA7-BADB-402F-BBB9-51BD6F392859}" destId="{4BC26D51-BE2B-4C7D-B1A3-F4E5EB7105C9}" srcOrd="1" destOrd="0" presId="urn:microsoft.com/office/officeart/2005/8/layout/lProcess2"/>
    <dgm:cxn modelId="{BBFF36A8-A6F7-4AF3-AEC3-EB25331C8FB2}" type="presOf" srcId="{44FE379D-066B-4E88-8929-9EFEEE17FABD}" destId="{BAD0017C-768B-4C12-81DB-3BC1DEF694A1}" srcOrd="0" destOrd="0" presId="urn:microsoft.com/office/officeart/2005/8/layout/lProcess2"/>
    <dgm:cxn modelId="{4CFC6D2B-F932-4570-9DB7-9206935554D9}" srcId="{D12E084A-F4B0-482E-91B0-CD162261154F}" destId="{5E8C0B05-FEED-4F77-91A8-EF814B76092D}" srcOrd="1" destOrd="0" parTransId="{BB043BAC-8E9E-4146-A82D-B60B963C8A3F}" sibTransId="{A3B72ADD-C449-4518-8863-8DCB40D8AA07}"/>
    <dgm:cxn modelId="{1BFAD813-CB80-4493-B026-1F9588D5AEDA}" srcId="{D12E084A-F4B0-482E-91B0-CD162261154F}" destId="{9D002EA7-BADB-402F-BBB9-51BD6F392859}" srcOrd="0" destOrd="0" parTransId="{FA584053-E190-45C6-B43E-5B4F5BC8F22F}" sibTransId="{3F195870-0CC5-494D-AC12-8F73ED10F37E}"/>
    <dgm:cxn modelId="{A088C3C2-EA03-48FF-B2F8-3F17B9092F4D}" type="presOf" srcId="{E36C97B3-17BD-4DB5-B233-A5A9516E587F}" destId="{F7D85BBD-C0B0-426F-8E2A-88B74A98E065}" srcOrd="0" destOrd="0" presId="urn:microsoft.com/office/officeart/2005/8/layout/lProcess2"/>
    <dgm:cxn modelId="{8445F5CB-61D1-4CD7-9A4A-FCFDA41BC475}" type="presOf" srcId="{1FAD4A7E-C8E1-4805-AC92-B9A8B3E224E5}" destId="{177117C8-3B08-4072-B0A2-5679E56B07BF}" srcOrd="0" destOrd="0" presId="urn:microsoft.com/office/officeart/2005/8/layout/lProcess2"/>
    <dgm:cxn modelId="{2478A451-E718-4897-9AAA-F578B187FFCA}" srcId="{5E8C0B05-FEED-4F77-91A8-EF814B76092D}" destId="{23AF8058-2318-41FF-B0F3-22720AC15C5B}" srcOrd="3" destOrd="0" parTransId="{1E0142F5-5C59-49F9-8CB7-D7D53791D088}" sibTransId="{47791E6A-6A20-4656-BFFC-A9DD3A126142}"/>
    <dgm:cxn modelId="{924DA252-621D-4430-BB9C-5A41BB1EDEE1}" type="presOf" srcId="{97B6CF66-449D-46EA-87AC-C35E0996642B}" destId="{F6C08F5C-B577-4D4B-8085-0FA93827AEE2}" srcOrd="0" destOrd="0" presId="urn:microsoft.com/office/officeart/2005/8/layout/lProcess2"/>
    <dgm:cxn modelId="{EA7324C1-1F7D-44C1-A553-EF28542E4410}" type="presOf" srcId="{A8216DD3-7966-4B66-BCC5-2272A6C6781A}" destId="{252AD8A7-F9AC-433B-9D56-534F95B50DF3}" srcOrd="0" destOrd="0" presId="urn:microsoft.com/office/officeart/2005/8/layout/lProcess2"/>
    <dgm:cxn modelId="{F7317280-89CC-482B-9AD6-65D7DC31EA30}" srcId="{D12E084A-F4B0-482E-91B0-CD162261154F}" destId="{E36C97B3-17BD-4DB5-B233-A5A9516E587F}" srcOrd="2" destOrd="0" parTransId="{9892B125-1AD4-4B7B-9CFF-3F66DD9EE313}" sibTransId="{4E482730-D65B-43FB-AD9B-DAFF7A40DDEC}"/>
    <dgm:cxn modelId="{DF750A61-3F6E-4D12-9A91-F0E6B400C19C}" srcId="{9D002EA7-BADB-402F-BBB9-51BD6F392859}" destId="{AD44CBCA-1925-4671-B169-12F76A201BBD}" srcOrd="5" destOrd="0" parTransId="{FABDA01F-9F0A-4B73-A392-54688C1C9B09}" sibTransId="{0D2DC767-FCB1-4453-9DC7-1B19C80F3182}"/>
    <dgm:cxn modelId="{60859F44-25F8-4872-BE00-64749DD945A6}" type="presOf" srcId="{AD44CBCA-1925-4671-B169-12F76A201BBD}" destId="{78174524-9A7A-4AFB-A2D4-67091220F91F}" srcOrd="0" destOrd="0" presId="urn:microsoft.com/office/officeart/2005/8/layout/lProcess2"/>
    <dgm:cxn modelId="{740A4EF3-6C6F-4F8F-B7ED-138E17D3BBAF}" type="presOf" srcId="{DDE327C8-BB1F-4E98-8D0D-FF3408ADDBAE}" destId="{865958A3-365A-4AA4-B515-B50C69837725}" srcOrd="0" destOrd="0" presId="urn:microsoft.com/office/officeart/2005/8/layout/lProcess2"/>
    <dgm:cxn modelId="{61D4736A-44AE-4759-A008-6F69254A4717}" type="presOf" srcId="{E5511145-94D5-4F54-AC59-9BF1AACE9D6D}" destId="{FFE15DAE-CB83-48E9-93C3-BD3E5B778F96}" srcOrd="0" destOrd="0" presId="urn:microsoft.com/office/officeart/2005/8/layout/lProcess2"/>
    <dgm:cxn modelId="{7E9321BE-1BC4-4707-9270-05BFE13C24C3}" srcId="{5E8C0B05-FEED-4F77-91A8-EF814B76092D}" destId="{7CADD5A2-1E4B-459D-9AEE-7F7058D5A216}" srcOrd="6" destOrd="0" parTransId="{7F981370-87CD-4E57-A124-78C11A7B523B}" sibTransId="{0B189950-9DF1-4D46-8A54-9990AB73F0E5}"/>
    <dgm:cxn modelId="{2B711CF6-C2BC-4BC4-9199-A3F48EED4323}" srcId="{5E8C0B05-FEED-4F77-91A8-EF814B76092D}" destId="{3CE9F851-A14D-4698-88B7-D4A321FD395E}" srcOrd="7" destOrd="0" parTransId="{5D2CA72B-49DF-4FC4-9145-5EAA6C9CFE18}" sibTransId="{693F799B-E889-4CE5-B1AB-D44E8F0073A4}"/>
    <dgm:cxn modelId="{52FD3F20-D31B-4B66-97A1-D1E6AFAB3195}" type="presOf" srcId="{352A92F1-05A0-4D17-B55A-528336159573}" destId="{1331BCFA-336A-4C74-8969-45A5C03A461E}" srcOrd="0" destOrd="0" presId="urn:microsoft.com/office/officeart/2005/8/layout/lProcess2"/>
    <dgm:cxn modelId="{91A06A00-D207-4511-A3BE-E3DEE81B32B0}" type="presOf" srcId="{E36C97B3-17BD-4DB5-B233-A5A9516E587F}" destId="{3CE9B3B3-9273-48CF-A823-44DA650F82BD}" srcOrd="1" destOrd="0" presId="urn:microsoft.com/office/officeart/2005/8/layout/lProcess2"/>
    <dgm:cxn modelId="{8BCC875B-D483-4C80-A765-10E04D67933F}" type="presOf" srcId="{73B42661-FFA2-4055-BCD1-04A7BD76CE58}" destId="{AE9C41EE-1DAE-4506-B757-ACA43AF2C14C}" srcOrd="0" destOrd="0" presId="urn:microsoft.com/office/officeart/2005/8/layout/lProcess2"/>
    <dgm:cxn modelId="{65CB7633-D8E0-469E-9E3A-01A8F45373C8}" srcId="{E36C97B3-17BD-4DB5-B233-A5A9516E587F}" destId="{17DE88A6-331B-4C2F-9592-ACBBD620F961}" srcOrd="1" destOrd="0" parTransId="{A702F9A7-8991-4412-8B7A-1B20373AB979}" sibTransId="{62C60E58-EA71-41CE-AEDC-BCA19B004E5F}"/>
    <dgm:cxn modelId="{6BB59902-B856-44BF-9B33-15503590227F}" srcId="{9D002EA7-BADB-402F-BBB9-51BD6F392859}" destId="{F51C16EF-9A62-4C45-B7DF-3C9485C99EFE}" srcOrd="7" destOrd="0" parTransId="{23696C37-ABDF-479B-9EFF-DAD7E22F61FC}" sibTransId="{D6D807D8-0FD3-4862-A498-67147DD38A00}"/>
    <dgm:cxn modelId="{4D73DC9B-ACAE-4934-B589-E584AF26B3F9}" srcId="{5E8C0B05-FEED-4F77-91A8-EF814B76092D}" destId="{D0D97FD4-4B5D-41F7-AA84-155942A28A59}" srcOrd="1" destOrd="0" parTransId="{A533CFED-8047-4068-9353-EFE5E1B35205}" sibTransId="{89B55AF3-E9FF-462F-9A0D-2EAC3FBF623E}"/>
    <dgm:cxn modelId="{82A57E9F-DB59-434F-A853-38BACA62C22E}" type="presOf" srcId="{D0D97FD4-4B5D-41F7-AA84-155942A28A59}" destId="{B21446D5-9634-4419-B66D-514B4DC35AE3}" srcOrd="0" destOrd="0" presId="urn:microsoft.com/office/officeart/2005/8/layout/lProcess2"/>
    <dgm:cxn modelId="{ED15993D-5753-4D05-A66D-268FD1A2F94C}" type="presOf" srcId="{D12E084A-F4B0-482E-91B0-CD162261154F}" destId="{1C97F606-7E2B-466A-AEDC-DBA23FCB1822}" srcOrd="0" destOrd="0" presId="urn:microsoft.com/office/officeart/2005/8/layout/lProcess2"/>
    <dgm:cxn modelId="{EF9DE9B4-1BAF-42B6-9381-D451DA1E8B8A}" type="presOf" srcId="{BA22A3C0-F92E-4252-8E9C-49488C89ECD5}" destId="{F99F9708-EA89-451E-83F9-EF5BC7556618}" srcOrd="0" destOrd="0" presId="urn:microsoft.com/office/officeart/2005/8/layout/lProcess2"/>
    <dgm:cxn modelId="{C43831C2-4E6B-4F45-8487-E26545E879C9}" srcId="{5E8C0B05-FEED-4F77-91A8-EF814B76092D}" destId="{97B6CF66-449D-46EA-87AC-C35E0996642B}" srcOrd="5" destOrd="0" parTransId="{5CA13A53-C6D8-4186-81B9-48D390BD4284}" sibTransId="{2DC7ECE0-44B8-4599-9041-4D96B4C48D3F}"/>
    <dgm:cxn modelId="{0BF00998-277A-44F7-8470-CD15AC7041BB}" srcId="{9D002EA7-BADB-402F-BBB9-51BD6F392859}" destId="{E5511145-94D5-4F54-AC59-9BF1AACE9D6D}" srcOrd="4" destOrd="0" parTransId="{7BC69213-8810-43CB-B49C-6B611D856E98}" sibTransId="{738051B2-A9F3-470C-BB33-D8113E943940}"/>
    <dgm:cxn modelId="{A32B2869-4921-4996-8B33-7F0692F4DB42}" srcId="{9D002EA7-BADB-402F-BBB9-51BD6F392859}" destId="{12B85260-E845-474A-BE99-77413CD61FDD}" srcOrd="3" destOrd="0" parTransId="{2D5707F7-9B96-472C-9B86-DEEEB7CB3541}" sibTransId="{1D4DDBB0-C2E8-450A-B666-729C6F10D4C2}"/>
    <dgm:cxn modelId="{1F6310BA-BDF7-452D-933B-360109C82964}" srcId="{E36C97B3-17BD-4DB5-B233-A5A9516E587F}" destId="{DDE327C8-BB1F-4E98-8D0D-FF3408ADDBAE}" srcOrd="0" destOrd="0" parTransId="{336D3AE6-5619-4FEA-B234-D1A8A7F107BB}" sibTransId="{8A7CD2A1-78AB-4E9E-9580-5E8D2D9A48F8}"/>
    <dgm:cxn modelId="{2F69EDBA-EBF9-4A89-BEC1-FD5DD4C72A1B}" type="presOf" srcId="{12B85260-E845-474A-BE99-77413CD61FDD}" destId="{A51C69FA-519F-4B0E-A142-980F68F2DF84}" srcOrd="0" destOrd="0" presId="urn:microsoft.com/office/officeart/2005/8/layout/lProcess2"/>
    <dgm:cxn modelId="{3FC29AEA-961E-42F7-BEC5-E68D608EE582}" type="presOf" srcId="{5E8C0B05-FEED-4F77-91A8-EF814B76092D}" destId="{84F4C65C-AEA1-467B-8A03-F8D9077E3F3C}" srcOrd="0" destOrd="0" presId="urn:microsoft.com/office/officeart/2005/8/layout/lProcess2"/>
    <dgm:cxn modelId="{82EB6DAB-F4C3-4147-85E5-02EC663A5E2A}" srcId="{5E8C0B05-FEED-4F77-91A8-EF814B76092D}" destId="{B37EAAB8-A97F-496A-B1F8-6549526888F0}" srcOrd="0" destOrd="0" parTransId="{FF1EBEF9-2053-413D-A807-83DFC33CC1E1}" sibTransId="{34A8D25F-60E1-40CA-B022-50F126B06214}"/>
    <dgm:cxn modelId="{DC47DB64-9BD0-4394-8C7E-7B52BE1AE41B}" type="presOf" srcId="{17DE88A6-331B-4C2F-9592-ACBBD620F961}" destId="{54898DDB-D65D-4DC4-A742-9FA2FA2C755D}" srcOrd="0" destOrd="0" presId="urn:microsoft.com/office/officeart/2005/8/layout/lProcess2"/>
    <dgm:cxn modelId="{36794F23-B424-43D0-B370-40BEB152D6CD}" type="presOf" srcId="{B37EAAB8-A97F-496A-B1F8-6549526888F0}" destId="{E62E03F0-CE01-474A-82E1-4A7A82F56DE6}" srcOrd="0" destOrd="0" presId="urn:microsoft.com/office/officeart/2005/8/layout/lProcess2"/>
    <dgm:cxn modelId="{A69ABAF7-D090-4FC2-B512-3CB12D802B9A}" type="presOf" srcId="{F51C16EF-9A62-4C45-B7DF-3C9485C99EFE}" destId="{F84988B2-49DC-40FC-84FE-E3B83AF0523A}" srcOrd="0" destOrd="0" presId="urn:microsoft.com/office/officeart/2005/8/layout/lProcess2"/>
    <dgm:cxn modelId="{58BB3C2F-D415-498A-9339-66C89622DADA}" type="presOf" srcId="{23AF8058-2318-41FF-B0F3-22720AC15C5B}" destId="{396CB4D3-3B65-4EDE-8A03-66F3D7AE965F}" srcOrd="0" destOrd="0" presId="urn:microsoft.com/office/officeart/2005/8/layout/lProcess2"/>
    <dgm:cxn modelId="{DFA987FA-29BF-4B4F-B6AD-295177CEE391}" srcId="{9D002EA7-BADB-402F-BBB9-51BD6F392859}" destId="{1FAD4A7E-C8E1-4805-AC92-B9A8B3E224E5}" srcOrd="6" destOrd="0" parTransId="{F79573DD-79E7-4FD0-AD48-4DA91705ED5C}" sibTransId="{D0D378DB-0F79-4333-B2E6-D83ED7DEFC2C}"/>
    <dgm:cxn modelId="{D75ACEE0-65CA-4883-BDD0-A598FE16F3AC}" type="presOf" srcId="{3CE9F851-A14D-4698-88B7-D4A321FD395E}" destId="{FE7F5913-D0C1-44D8-B1A1-D3EE86CEB3E0}" srcOrd="0" destOrd="0" presId="urn:microsoft.com/office/officeart/2005/8/layout/lProcess2"/>
    <dgm:cxn modelId="{492BF548-2D06-445D-8162-E81EF717E316}" srcId="{9D002EA7-BADB-402F-BBB9-51BD6F392859}" destId="{A8216DD3-7966-4B66-BCC5-2272A6C6781A}" srcOrd="0" destOrd="0" parTransId="{BC26D4F4-9A41-4367-91B6-2C07FC75182F}" sibTransId="{20DC3AE0-C129-4085-A7EA-96AC974A7325}"/>
    <dgm:cxn modelId="{BAF6D587-19EC-4A02-84B0-9E9493E26E20}" srcId="{9D002EA7-BADB-402F-BBB9-51BD6F392859}" destId="{17EC77F3-7AD6-44C5-9E41-B18F18558862}" srcOrd="2" destOrd="0" parTransId="{D17722DC-0A85-47A3-92E1-F0E175D021F1}" sibTransId="{BDA5144E-497E-43BE-8D5B-536B5F0DFDE7}"/>
    <dgm:cxn modelId="{15C29556-8BE5-4BC3-9BA9-E2EEFAA18003}" type="presOf" srcId="{7CADD5A2-1E4B-459D-9AEE-7F7058D5A216}" destId="{88F983AB-3B64-49D9-A018-7F5520FAA157}" srcOrd="0" destOrd="0" presId="urn:microsoft.com/office/officeart/2005/8/layout/lProcess2"/>
    <dgm:cxn modelId="{455B1A6B-F5C6-45D6-A3DB-EDFCB082BCAA}" type="presOf" srcId="{5E8C0B05-FEED-4F77-91A8-EF814B76092D}" destId="{424E71FD-221E-44C5-8A3F-0EB2212696A9}" srcOrd="1" destOrd="0" presId="urn:microsoft.com/office/officeart/2005/8/layout/lProcess2"/>
    <dgm:cxn modelId="{A980D1F8-060E-4A77-AB6E-E8653ABCD60B}" type="presParOf" srcId="{1C97F606-7E2B-466A-AEDC-DBA23FCB1822}" destId="{5FEB30EB-3090-4AEE-BD8F-4AB5CC276863}" srcOrd="0" destOrd="0" presId="urn:microsoft.com/office/officeart/2005/8/layout/lProcess2"/>
    <dgm:cxn modelId="{6C0D474A-2785-4D07-9A7B-043EB160D44C}" type="presParOf" srcId="{5FEB30EB-3090-4AEE-BD8F-4AB5CC276863}" destId="{E6F08F43-01B2-45A7-AC8C-EB3339562B9E}" srcOrd="0" destOrd="0" presId="urn:microsoft.com/office/officeart/2005/8/layout/lProcess2"/>
    <dgm:cxn modelId="{6A5E8A18-2198-4ABC-8846-BB01408B55CF}" type="presParOf" srcId="{5FEB30EB-3090-4AEE-BD8F-4AB5CC276863}" destId="{4BC26D51-BE2B-4C7D-B1A3-F4E5EB7105C9}" srcOrd="1" destOrd="0" presId="urn:microsoft.com/office/officeart/2005/8/layout/lProcess2"/>
    <dgm:cxn modelId="{CCEF426B-6A0F-4A53-9148-817E3EF663F4}" type="presParOf" srcId="{5FEB30EB-3090-4AEE-BD8F-4AB5CC276863}" destId="{98FFBA49-3738-4146-8D5A-A1AF40A693E1}" srcOrd="2" destOrd="0" presId="urn:microsoft.com/office/officeart/2005/8/layout/lProcess2"/>
    <dgm:cxn modelId="{ABACDDAB-4ED9-4934-99EE-E769AC9963D7}" type="presParOf" srcId="{98FFBA49-3738-4146-8D5A-A1AF40A693E1}" destId="{37C26C0F-230F-46DF-A651-E963DD6F5733}" srcOrd="0" destOrd="0" presId="urn:microsoft.com/office/officeart/2005/8/layout/lProcess2"/>
    <dgm:cxn modelId="{84C4E37A-8506-4AD1-83A0-04E3FCCF4187}" type="presParOf" srcId="{37C26C0F-230F-46DF-A651-E963DD6F5733}" destId="{252AD8A7-F9AC-433B-9D56-534F95B50DF3}" srcOrd="0" destOrd="0" presId="urn:microsoft.com/office/officeart/2005/8/layout/lProcess2"/>
    <dgm:cxn modelId="{465C8079-23CB-48F4-9E5E-43EDB58D3DA8}" type="presParOf" srcId="{37C26C0F-230F-46DF-A651-E963DD6F5733}" destId="{822E84B2-CE9B-474C-AB3D-19FE3A3BA1C4}" srcOrd="1" destOrd="0" presId="urn:microsoft.com/office/officeart/2005/8/layout/lProcess2"/>
    <dgm:cxn modelId="{CE565513-CB2B-483D-BDB8-D6BEB6EC2E5B}" type="presParOf" srcId="{37C26C0F-230F-46DF-A651-E963DD6F5733}" destId="{AE9C41EE-1DAE-4506-B757-ACA43AF2C14C}" srcOrd="2" destOrd="0" presId="urn:microsoft.com/office/officeart/2005/8/layout/lProcess2"/>
    <dgm:cxn modelId="{831CDB57-AF19-4956-99FB-74026033F212}" type="presParOf" srcId="{37C26C0F-230F-46DF-A651-E963DD6F5733}" destId="{B24F6651-7B12-4E30-80C3-9C06570C81E9}" srcOrd="3" destOrd="0" presId="urn:microsoft.com/office/officeart/2005/8/layout/lProcess2"/>
    <dgm:cxn modelId="{55F2C62A-BBD7-4334-91B7-9DEE4D358D6A}" type="presParOf" srcId="{37C26C0F-230F-46DF-A651-E963DD6F5733}" destId="{9D0257A4-A1B4-43AF-82D1-E9B50405A296}" srcOrd="4" destOrd="0" presId="urn:microsoft.com/office/officeart/2005/8/layout/lProcess2"/>
    <dgm:cxn modelId="{C8416B1E-3C9E-4586-BAF5-4C5C775F9665}" type="presParOf" srcId="{37C26C0F-230F-46DF-A651-E963DD6F5733}" destId="{B6ED8550-A73D-4DF6-BEA5-0BC87AA545CC}" srcOrd="5" destOrd="0" presId="urn:microsoft.com/office/officeart/2005/8/layout/lProcess2"/>
    <dgm:cxn modelId="{E487F1AA-F681-40E8-A792-BFA1E0AEAE4A}" type="presParOf" srcId="{37C26C0F-230F-46DF-A651-E963DD6F5733}" destId="{A51C69FA-519F-4B0E-A142-980F68F2DF84}" srcOrd="6" destOrd="0" presId="urn:microsoft.com/office/officeart/2005/8/layout/lProcess2"/>
    <dgm:cxn modelId="{470D7811-7044-4CF8-89E9-BE223219972E}" type="presParOf" srcId="{37C26C0F-230F-46DF-A651-E963DD6F5733}" destId="{82D2DB2B-EE56-4AF1-A1CC-DC2A106609D1}" srcOrd="7" destOrd="0" presId="urn:microsoft.com/office/officeart/2005/8/layout/lProcess2"/>
    <dgm:cxn modelId="{09FB55DC-9A10-4653-A624-7FC0DDDB0A01}" type="presParOf" srcId="{37C26C0F-230F-46DF-A651-E963DD6F5733}" destId="{FFE15DAE-CB83-48E9-93C3-BD3E5B778F96}" srcOrd="8" destOrd="0" presId="urn:microsoft.com/office/officeart/2005/8/layout/lProcess2"/>
    <dgm:cxn modelId="{AB0BD0FB-FA46-4FA4-AE41-8C874D0CE355}" type="presParOf" srcId="{37C26C0F-230F-46DF-A651-E963DD6F5733}" destId="{2FFC32CB-F085-4560-A34B-5703A19AECA6}" srcOrd="9" destOrd="0" presId="urn:microsoft.com/office/officeart/2005/8/layout/lProcess2"/>
    <dgm:cxn modelId="{79796EB6-2FFF-467F-A3F9-06577575EC0D}" type="presParOf" srcId="{37C26C0F-230F-46DF-A651-E963DD6F5733}" destId="{78174524-9A7A-4AFB-A2D4-67091220F91F}" srcOrd="10" destOrd="0" presId="urn:microsoft.com/office/officeart/2005/8/layout/lProcess2"/>
    <dgm:cxn modelId="{EFA62880-4704-441B-A902-0CC69718E644}" type="presParOf" srcId="{37C26C0F-230F-46DF-A651-E963DD6F5733}" destId="{75AD5F70-2FB0-4736-A96F-FAB109655592}" srcOrd="11" destOrd="0" presId="urn:microsoft.com/office/officeart/2005/8/layout/lProcess2"/>
    <dgm:cxn modelId="{BECE8D4B-34B0-409F-B132-746CFB24723F}" type="presParOf" srcId="{37C26C0F-230F-46DF-A651-E963DD6F5733}" destId="{177117C8-3B08-4072-B0A2-5679E56B07BF}" srcOrd="12" destOrd="0" presId="urn:microsoft.com/office/officeart/2005/8/layout/lProcess2"/>
    <dgm:cxn modelId="{3550C4B5-54C9-410E-AB8D-B43C7BBE5879}" type="presParOf" srcId="{37C26C0F-230F-46DF-A651-E963DD6F5733}" destId="{1A280C0B-1386-43C1-A92B-AB4B49F722ED}" srcOrd="13" destOrd="0" presId="urn:microsoft.com/office/officeart/2005/8/layout/lProcess2"/>
    <dgm:cxn modelId="{0F1CA264-ECDD-409A-8ED7-C1529FD2FCF5}" type="presParOf" srcId="{37C26C0F-230F-46DF-A651-E963DD6F5733}" destId="{F84988B2-49DC-40FC-84FE-E3B83AF0523A}" srcOrd="14" destOrd="0" presId="urn:microsoft.com/office/officeart/2005/8/layout/lProcess2"/>
    <dgm:cxn modelId="{DF2011E0-85A4-4380-94D7-0A1B2447C0D3}" type="presParOf" srcId="{1C97F606-7E2B-466A-AEDC-DBA23FCB1822}" destId="{24BE20B7-C5C8-44B5-9580-6A25A6CF7F8D}" srcOrd="1" destOrd="0" presId="urn:microsoft.com/office/officeart/2005/8/layout/lProcess2"/>
    <dgm:cxn modelId="{8737818A-A48E-4D5B-93F3-899BA4C6970A}" type="presParOf" srcId="{1C97F606-7E2B-466A-AEDC-DBA23FCB1822}" destId="{E1160671-406C-4672-A8E1-7614F63BFA7D}" srcOrd="2" destOrd="0" presId="urn:microsoft.com/office/officeart/2005/8/layout/lProcess2"/>
    <dgm:cxn modelId="{74FAED69-BAC8-43A1-A4B8-020D84433FBC}" type="presParOf" srcId="{E1160671-406C-4672-A8E1-7614F63BFA7D}" destId="{84F4C65C-AEA1-467B-8A03-F8D9077E3F3C}" srcOrd="0" destOrd="0" presId="urn:microsoft.com/office/officeart/2005/8/layout/lProcess2"/>
    <dgm:cxn modelId="{829C24C1-6D62-4A6F-8908-CE1C9640552F}" type="presParOf" srcId="{E1160671-406C-4672-A8E1-7614F63BFA7D}" destId="{424E71FD-221E-44C5-8A3F-0EB2212696A9}" srcOrd="1" destOrd="0" presId="urn:microsoft.com/office/officeart/2005/8/layout/lProcess2"/>
    <dgm:cxn modelId="{4EB1AE7C-EE7A-421D-8D8F-B821FB0A7334}" type="presParOf" srcId="{E1160671-406C-4672-A8E1-7614F63BFA7D}" destId="{96B41169-22D6-4C5C-8242-4DF0953C091C}" srcOrd="2" destOrd="0" presId="urn:microsoft.com/office/officeart/2005/8/layout/lProcess2"/>
    <dgm:cxn modelId="{ABEC8388-BEDD-4C5A-872E-DCC8BAE23F4E}" type="presParOf" srcId="{96B41169-22D6-4C5C-8242-4DF0953C091C}" destId="{5B685B4A-3883-4807-B423-4F5F9698A72E}" srcOrd="0" destOrd="0" presId="urn:microsoft.com/office/officeart/2005/8/layout/lProcess2"/>
    <dgm:cxn modelId="{2FC6EF6E-BCBA-49AB-95F8-72642DBED4EC}" type="presParOf" srcId="{5B685B4A-3883-4807-B423-4F5F9698A72E}" destId="{E62E03F0-CE01-474A-82E1-4A7A82F56DE6}" srcOrd="0" destOrd="0" presId="urn:microsoft.com/office/officeart/2005/8/layout/lProcess2"/>
    <dgm:cxn modelId="{999578CB-9647-47D5-984B-B56E635BD51A}" type="presParOf" srcId="{5B685B4A-3883-4807-B423-4F5F9698A72E}" destId="{10E2365A-769F-4C61-9240-68A2029BCA13}" srcOrd="1" destOrd="0" presId="urn:microsoft.com/office/officeart/2005/8/layout/lProcess2"/>
    <dgm:cxn modelId="{51485B54-D9DE-426E-8775-AA370BB3505C}" type="presParOf" srcId="{5B685B4A-3883-4807-B423-4F5F9698A72E}" destId="{B21446D5-9634-4419-B66D-514B4DC35AE3}" srcOrd="2" destOrd="0" presId="urn:microsoft.com/office/officeart/2005/8/layout/lProcess2"/>
    <dgm:cxn modelId="{EB0CE259-5EE6-4558-8BE8-845EB4081698}" type="presParOf" srcId="{5B685B4A-3883-4807-B423-4F5F9698A72E}" destId="{CE531DDF-8089-4469-B72F-134C45C281BF}" srcOrd="3" destOrd="0" presId="urn:microsoft.com/office/officeart/2005/8/layout/lProcess2"/>
    <dgm:cxn modelId="{AE667B60-45F8-4BB3-A322-853DB2481CEA}" type="presParOf" srcId="{5B685B4A-3883-4807-B423-4F5F9698A72E}" destId="{1331BCFA-336A-4C74-8969-45A5C03A461E}" srcOrd="4" destOrd="0" presId="urn:microsoft.com/office/officeart/2005/8/layout/lProcess2"/>
    <dgm:cxn modelId="{C6BB4F4F-C192-4E1F-84E9-7D02F6276C6B}" type="presParOf" srcId="{5B685B4A-3883-4807-B423-4F5F9698A72E}" destId="{C3E9224A-89F9-497C-B7F5-9C468592F3EB}" srcOrd="5" destOrd="0" presId="urn:microsoft.com/office/officeart/2005/8/layout/lProcess2"/>
    <dgm:cxn modelId="{A6566E5A-9464-480E-B311-2BA3FB778C7E}" type="presParOf" srcId="{5B685B4A-3883-4807-B423-4F5F9698A72E}" destId="{396CB4D3-3B65-4EDE-8A03-66F3D7AE965F}" srcOrd="6" destOrd="0" presId="urn:microsoft.com/office/officeart/2005/8/layout/lProcess2"/>
    <dgm:cxn modelId="{2C9988D5-9F94-4A1A-A80B-55F41A388969}" type="presParOf" srcId="{5B685B4A-3883-4807-B423-4F5F9698A72E}" destId="{89A8C93C-20E2-4B8A-8FF7-24C1AE492908}" srcOrd="7" destOrd="0" presId="urn:microsoft.com/office/officeart/2005/8/layout/lProcess2"/>
    <dgm:cxn modelId="{66D712EB-85B5-460B-8DC1-1DBDE15CB291}" type="presParOf" srcId="{5B685B4A-3883-4807-B423-4F5F9698A72E}" destId="{F99F9708-EA89-451E-83F9-EF5BC7556618}" srcOrd="8" destOrd="0" presId="urn:microsoft.com/office/officeart/2005/8/layout/lProcess2"/>
    <dgm:cxn modelId="{4B969C4D-3383-438B-9FCD-E241B22F070E}" type="presParOf" srcId="{5B685B4A-3883-4807-B423-4F5F9698A72E}" destId="{02ED472F-9D0B-456D-9282-CE71ED00154A}" srcOrd="9" destOrd="0" presId="urn:microsoft.com/office/officeart/2005/8/layout/lProcess2"/>
    <dgm:cxn modelId="{9E104D4F-21A8-4CFB-89A5-4A540C005186}" type="presParOf" srcId="{5B685B4A-3883-4807-B423-4F5F9698A72E}" destId="{F6C08F5C-B577-4D4B-8085-0FA93827AEE2}" srcOrd="10" destOrd="0" presId="urn:microsoft.com/office/officeart/2005/8/layout/lProcess2"/>
    <dgm:cxn modelId="{DE066846-1340-473A-868E-9743B2688708}" type="presParOf" srcId="{5B685B4A-3883-4807-B423-4F5F9698A72E}" destId="{76B675D4-7017-456A-AA2D-CC4868B6FEE3}" srcOrd="11" destOrd="0" presId="urn:microsoft.com/office/officeart/2005/8/layout/lProcess2"/>
    <dgm:cxn modelId="{E03C31C0-64BF-473E-AC0B-86409318543B}" type="presParOf" srcId="{5B685B4A-3883-4807-B423-4F5F9698A72E}" destId="{88F983AB-3B64-49D9-A018-7F5520FAA157}" srcOrd="12" destOrd="0" presId="urn:microsoft.com/office/officeart/2005/8/layout/lProcess2"/>
    <dgm:cxn modelId="{80F685E1-089E-4F65-A4E9-01669592E333}" type="presParOf" srcId="{5B685B4A-3883-4807-B423-4F5F9698A72E}" destId="{9A9FED99-DD59-4B4F-8E0D-F3B2036171DF}" srcOrd="13" destOrd="0" presId="urn:microsoft.com/office/officeart/2005/8/layout/lProcess2"/>
    <dgm:cxn modelId="{CE275D7F-4C45-4CE7-81F6-D386AD37F9C9}" type="presParOf" srcId="{5B685B4A-3883-4807-B423-4F5F9698A72E}" destId="{FE7F5913-D0C1-44D8-B1A1-D3EE86CEB3E0}" srcOrd="14" destOrd="0" presId="urn:microsoft.com/office/officeart/2005/8/layout/lProcess2"/>
    <dgm:cxn modelId="{066218A5-EAC4-410A-82D7-77A8B98D7DBF}" type="presParOf" srcId="{1C97F606-7E2B-466A-AEDC-DBA23FCB1822}" destId="{3B756523-179F-4323-8548-60C5796F5294}" srcOrd="3" destOrd="0" presId="urn:microsoft.com/office/officeart/2005/8/layout/lProcess2"/>
    <dgm:cxn modelId="{F3EB450E-28EF-4E3D-B563-81BE6E60ECAE}" type="presParOf" srcId="{1C97F606-7E2B-466A-AEDC-DBA23FCB1822}" destId="{3BF6A5C6-A43C-4A80-B61F-1C0CECFC6361}" srcOrd="4" destOrd="0" presId="urn:microsoft.com/office/officeart/2005/8/layout/lProcess2"/>
    <dgm:cxn modelId="{B0A76C69-4048-44E9-95F7-FD3B83A1A755}" type="presParOf" srcId="{3BF6A5C6-A43C-4A80-B61F-1C0CECFC6361}" destId="{F7D85BBD-C0B0-426F-8E2A-88B74A98E065}" srcOrd="0" destOrd="0" presId="urn:microsoft.com/office/officeart/2005/8/layout/lProcess2"/>
    <dgm:cxn modelId="{3A4351A3-F59C-4BB9-B297-B7B851F3D985}" type="presParOf" srcId="{3BF6A5C6-A43C-4A80-B61F-1C0CECFC6361}" destId="{3CE9B3B3-9273-48CF-A823-44DA650F82BD}" srcOrd="1" destOrd="0" presId="urn:microsoft.com/office/officeart/2005/8/layout/lProcess2"/>
    <dgm:cxn modelId="{F55875A7-8983-422E-A502-E22D311D7A64}" type="presParOf" srcId="{3BF6A5C6-A43C-4A80-B61F-1C0CECFC6361}" destId="{2107ECEF-C5A9-4F5D-8D28-A3C3526F284B}" srcOrd="2" destOrd="0" presId="urn:microsoft.com/office/officeart/2005/8/layout/lProcess2"/>
    <dgm:cxn modelId="{8D7A9B8B-5873-46FF-9F2A-17C2A8222573}" type="presParOf" srcId="{2107ECEF-C5A9-4F5D-8D28-A3C3526F284B}" destId="{0BB6BC26-B7A1-4372-B324-FEF901909915}" srcOrd="0" destOrd="0" presId="urn:microsoft.com/office/officeart/2005/8/layout/lProcess2"/>
    <dgm:cxn modelId="{4CBB8DE0-4EFE-48CA-BB85-85AA9F7C683B}" type="presParOf" srcId="{0BB6BC26-B7A1-4372-B324-FEF901909915}" destId="{865958A3-365A-4AA4-B515-B50C69837725}" srcOrd="0" destOrd="0" presId="urn:microsoft.com/office/officeart/2005/8/layout/lProcess2"/>
    <dgm:cxn modelId="{E3C773CE-D1DA-4AB2-BE66-43F4D572D7C2}" type="presParOf" srcId="{0BB6BC26-B7A1-4372-B324-FEF901909915}" destId="{BCE54353-7506-43B4-9FCB-F703C785BC1E}" srcOrd="1" destOrd="0" presId="urn:microsoft.com/office/officeart/2005/8/layout/lProcess2"/>
    <dgm:cxn modelId="{46EAF11E-64B4-4F86-8380-D900F6564C21}" type="presParOf" srcId="{0BB6BC26-B7A1-4372-B324-FEF901909915}" destId="{54898DDB-D65D-4DC4-A742-9FA2FA2C755D}" srcOrd="2" destOrd="0" presId="urn:microsoft.com/office/officeart/2005/8/layout/lProcess2"/>
    <dgm:cxn modelId="{A4C3C681-AE5F-4EC9-BFF0-CE422E03CA82}" type="presParOf" srcId="{0BB6BC26-B7A1-4372-B324-FEF901909915}" destId="{F8C3CF35-C278-432C-BD8E-1E34FDF6D3BF}" srcOrd="3" destOrd="0" presId="urn:microsoft.com/office/officeart/2005/8/layout/lProcess2"/>
    <dgm:cxn modelId="{5FE6C481-E458-402A-823C-AF83F3B00CB1}" type="presParOf" srcId="{0BB6BC26-B7A1-4372-B324-FEF901909915}" destId="{BAD0017C-768B-4C12-81DB-3BC1DEF694A1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F08F43-01B2-45A7-AC8C-EB3339562B9E}">
      <dsp:nvSpPr>
        <dsp:cNvPr id="0" name=""/>
        <dsp:cNvSpPr/>
      </dsp:nvSpPr>
      <dsp:spPr>
        <a:xfrm>
          <a:off x="12" y="0"/>
          <a:ext cx="2719638" cy="5400600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สนับสนุนรายได้</a:t>
          </a:r>
          <a:br>
            <a:rPr lang="th-TH" sz="2800" b="1" kern="120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</a:br>
          <a:r>
            <a:rPr lang="th-TH" sz="2800" b="1" kern="120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แก่ผู้สูงอายุ</a:t>
          </a:r>
          <a:endParaRPr lang="en-US" sz="2800" b="1" kern="1200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12" y="0"/>
        <a:ext cx="2719638" cy="1620180"/>
      </dsp:txXfrm>
    </dsp:sp>
    <dsp:sp modelId="{252AD8A7-F9AC-433B-9D56-534F95B50DF3}">
      <dsp:nvSpPr>
        <dsp:cNvPr id="0" name=""/>
        <dsp:cNvSpPr/>
      </dsp:nvSpPr>
      <dsp:spPr>
        <a:xfrm>
          <a:off x="273009" y="1621048"/>
          <a:ext cx="2175710" cy="34881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2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การจูงใจให้เอกชนจ้างงานผู้สูงอายุ</a:t>
          </a:r>
          <a:br>
            <a:rPr lang="th-TH" sz="12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</a:br>
          <a:r>
            <a:rPr lang="th-TH" sz="12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โดยหักค่าใช้จ่ายได้ 2 เท่า</a:t>
          </a:r>
          <a:endParaRPr lang="en-US" sz="1200" b="1" kern="1200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283225" y="1631264"/>
        <a:ext cx="2155278" cy="328378"/>
      </dsp:txXfrm>
    </dsp:sp>
    <dsp:sp modelId="{AE9C41EE-1DAE-4506-B757-ACA43AF2C14C}">
      <dsp:nvSpPr>
        <dsp:cNvPr id="0" name=""/>
        <dsp:cNvSpPr/>
      </dsp:nvSpPr>
      <dsp:spPr>
        <a:xfrm>
          <a:off x="273009" y="2023522"/>
          <a:ext cx="2175710" cy="348810"/>
        </a:xfrm>
        <a:prstGeom prst="roundRect">
          <a:avLst>
            <a:gd name="adj" fmla="val 10000"/>
          </a:avLst>
        </a:prstGeom>
        <a:solidFill>
          <a:schemeClr val="accent5">
            <a:hueOff val="-551882"/>
            <a:satOff val="2212"/>
            <a:lumOff val="47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4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การเพิ่มรายได้ให้ผู้สูงอายุที่มีรายได้น้อย</a:t>
          </a:r>
          <a:endParaRPr lang="en-US" sz="1400" b="1" kern="1200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283225" y="2033738"/>
        <a:ext cx="2155278" cy="328378"/>
      </dsp:txXfrm>
    </dsp:sp>
    <dsp:sp modelId="{9D0257A4-A1B4-43AF-82D1-E9B50405A296}">
      <dsp:nvSpPr>
        <dsp:cNvPr id="0" name=""/>
        <dsp:cNvSpPr/>
      </dsp:nvSpPr>
      <dsp:spPr>
        <a:xfrm>
          <a:off x="273009" y="2425996"/>
          <a:ext cx="2175710" cy="348810"/>
        </a:xfrm>
        <a:prstGeom prst="roundRect">
          <a:avLst>
            <a:gd name="adj" fmla="val 10000"/>
          </a:avLst>
        </a:prstGeom>
        <a:solidFill>
          <a:schemeClr val="accent5">
            <a:hueOff val="-1103764"/>
            <a:satOff val="4423"/>
            <a:lumOff val="95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100" b="1" kern="120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การยกเว้นเงินได้ 1.9 แสนบาทสำหรับผู้ที่มีอายุ </a:t>
          </a:r>
          <a:r>
            <a:rPr lang="en-US" sz="1100" b="1" u="sng" kern="120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&gt;</a:t>
          </a:r>
          <a:r>
            <a:rPr lang="th-TH" sz="1100" b="1" kern="120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65 ปี</a:t>
          </a:r>
          <a:endParaRPr lang="en-US" sz="1100" b="1" kern="1200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283225" y="2436212"/>
        <a:ext cx="2155278" cy="328378"/>
      </dsp:txXfrm>
    </dsp:sp>
    <dsp:sp modelId="{A51C69FA-519F-4B0E-A142-980F68F2DF84}">
      <dsp:nvSpPr>
        <dsp:cNvPr id="0" name=""/>
        <dsp:cNvSpPr/>
      </dsp:nvSpPr>
      <dsp:spPr>
        <a:xfrm>
          <a:off x="273009" y="2828470"/>
          <a:ext cx="2175710" cy="388414"/>
        </a:xfrm>
        <a:prstGeom prst="roundRect">
          <a:avLst>
            <a:gd name="adj" fmla="val 10000"/>
          </a:avLst>
        </a:prstGeom>
        <a:solidFill>
          <a:schemeClr val="accent5">
            <a:hueOff val="-1655646"/>
            <a:satOff val="6635"/>
            <a:lumOff val="143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000" b="1" i="0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ยกเว้นเงินได้จากดอกเบี้ยเงินฝากประจำ</a:t>
          </a:r>
          <a:br>
            <a:rPr lang="th-TH" sz="1000" b="1" i="0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</a:br>
          <a:r>
            <a:rPr lang="th-TH" sz="1000" b="1" i="0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ที่มีระยะเวลาการฝาก</a:t>
          </a:r>
          <a:r>
            <a:rPr lang="en-US" sz="1000" b="1" i="0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</a:t>
          </a:r>
          <a:r>
            <a:rPr lang="en-US" sz="1000" b="1" i="0" u="sng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&gt;</a:t>
          </a:r>
          <a:r>
            <a:rPr lang="en-US" sz="1000" b="1" i="0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</a:t>
          </a:r>
          <a:r>
            <a:rPr lang="th-TH" sz="1000" b="1" i="0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1 ปี สำหรับผู้มีเงินได้อายุ </a:t>
          </a:r>
          <a:r>
            <a:rPr lang="en-US" sz="1000" b="1" i="0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&gt; 55 </a:t>
          </a:r>
          <a:r>
            <a:rPr lang="th-TH" sz="1000" b="1" i="0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ปี</a:t>
          </a:r>
          <a:endParaRPr lang="en-US" sz="1000" b="1" kern="1200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284385" y="2839846"/>
        <a:ext cx="2152958" cy="365662"/>
      </dsp:txXfrm>
    </dsp:sp>
    <dsp:sp modelId="{FFE15DAE-CB83-48E9-93C3-BD3E5B778F96}">
      <dsp:nvSpPr>
        <dsp:cNvPr id="0" name=""/>
        <dsp:cNvSpPr/>
      </dsp:nvSpPr>
      <dsp:spPr>
        <a:xfrm>
          <a:off x="273009" y="3270547"/>
          <a:ext cx="2175710" cy="348810"/>
        </a:xfrm>
        <a:prstGeom prst="roundRect">
          <a:avLst>
            <a:gd name="adj" fmla="val 10000"/>
          </a:avLst>
        </a:prstGeom>
        <a:solidFill>
          <a:schemeClr val="accent5">
            <a:hueOff val="-2207528"/>
            <a:satOff val="8847"/>
            <a:lumOff val="191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1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ค่าลดหย่อนสำหรับการอุปการะเลี้ยงดู</a:t>
          </a:r>
          <a:br>
            <a:rPr lang="th-TH" sz="11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</a:br>
          <a:r>
            <a:rPr lang="th-TH" sz="11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บิดามารดาของตนเองและคู่สมรส คนละ 3 หมื่นบาท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283225" y="3280763"/>
        <a:ext cx="2155278" cy="328378"/>
      </dsp:txXfrm>
    </dsp:sp>
    <dsp:sp modelId="{78174524-9A7A-4AFB-A2D4-67091220F91F}">
      <dsp:nvSpPr>
        <dsp:cNvPr id="0" name=""/>
        <dsp:cNvSpPr/>
      </dsp:nvSpPr>
      <dsp:spPr>
        <a:xfrm>
          <a:off x="273009" y="3673021"/>
          <a:ext cx="2175710" cy="348810"/>
        </a:xfrm>
        <a:prstGeom prst="roundRect">
          <a:avLst>
            <a:gd name="adj" fmla="val 10000"/>
          </a:avLst>
        </a:prstGeom>
        <a:solidFill>
          <a:schemeClr val="accent5">
            <a:hueOff val="-2759410"/>
            <a:satOff val="11059"/>
            <a:lumOff val="239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400" b="1" kern="1200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การยกเว้นเงินได้จากเงินบำเหน็จดำรงชีพ</a:t>
          </a:r>
          <a:r>
            <a:rPr lang="en-US" sz="1400" b="1" kern="1200" baseline="30000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*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283225" y="3683237"/>
        <a:ext cx="2155278" cy="328378"/>
      </dsp:txXfrm>
    </dsp:sp>
    <dsp:sp modelId="{177117C8-3B08-4072-B0A2-5679E56B07BF}">
      <dsp:nvSpPr>
        <dsp:cNvPr id="0" name=""/>
        <dsp:cNvSpPr/>
      </dsp:nvSpPr>
      <dsp:spPr>
        <a:xfrm>
          <a:off x="273009" y="4075495"/>
          <a:ext cx="2175710" cy="506403"/>
        </a:xfrm>
        <a:prstGeom prst="roundRect">
          <a:avLst>
            <a:gd name="adj" fmla="val 10000"/>
          </a:avLst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100" b="1" kern="1200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ยกเว้นเงินได้จากผลประโยชน์และเงินได้ที่ได้รับจาก</a:t>
          </a:r>
          <a:r>
            <a:rPr lang="en-US" sz="1100" b="1" kern="1200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PVD </a:t>
          </a:r>
          <a:r>
            <a:rPr lang="th-TH" sz="1100" b="1" kern="1200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กบข</a:t>
          </a:r>
          <a:r>
            <a:rPr lang="en-US" sz="1100" b="1" kern="1200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.</a:t>
          </a:r>
          <a:r>
            <a:rPr lang="th-TH" sz="1100" b="1" kern="1200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</a:t>
          </a:r>
          <a:r>
            <a:rPr lang="en-US" sz="1100" b="1" kern="1200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RMF</a:t>
          </a:r>
          <a:r>
            <a:rPr lang="th-TH" sz="1100" b="1" kern="1200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กองทุนสงเคราะห์ครูโรงเรียนเอกชน และ ก</a:t>
          </a:r>
          <a:r>
            <a:rPr lang="th-TH" sz="1100" b="1" kern="1200" dirty="0" err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อช</a:t>
          </a:r>
          <a:r>
            <a:rPr lang="th-TH" sz="1100" b="1" kern="1200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.</a:t>
          </a:r>
        </a:p>
      </dsp:txBody>
      <dsp:txXfrm>
        <a:off x="287841" y="4090327"/>
        <a:ext cx="2146046" cy="476739"/>
      </dsp:txXfrm>
    </dsp:sp>
    <dsp:sp modelId="{F84988B2-49DC-40FC-84FE-E3B83AF0523A}">
      <dsp:nvSpPr>
        <dsp:cNvPr id="0" name=""/>
        <dsp:cNvSpPr/>
      </dsp:nvSpPr>
      <dsp:spPr>
        <a:xfrm>
          <a:off x="273009" y="4635562"/>
          <a:ext cx="2175710" cy="494139"/>
        </a:xfrm>
        <a:prstGeom prst="roundRect">
          <a:avLst>
            <a:gd name="adj" fmla="val 10000"/>
          </a:avLst>
        </a:prstGeom>
        <a:solidFill>
          <a:schemeClr val="accent5">
            <a:hueOff val="-3863174"/>
            <a:satOff val="15482"/>
            <a:lumOff val="335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950" b="1" i="0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ยกเว้นเงินได้ที่บริจาคให้แก่กองทุนผู้สูงอายุ สถานดูแลผู้สูงอายุ </a:t>
          </a:r>
          <a:r>
            <a:rPr lang="th-TH" sz="95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/>
          </a:r>
          <a:br>
            <a:rPr lang="th-TH" sz="95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</a:br>
          <a:r>
            <a:rPr lang="th-TH" sz="1100" b="1" i="0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 - กรณีบุคคลธรรมดา </a:t>
          </a:r>
          <a:r>
            <a:rPr lang="en-US" sz="1100" b="1" i="0" u="sng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&lt;</a:t>
          </a:r>
          <a:r>
            <a:rPr lang="th-TH" sz="1100" b="1" i="0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10</a:t>
          </a:r>
          <a:r>
            <a:rPr lang="en-US" sz="1100" b="1" i="0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%</a:t>
          </a:r>
          <a:r>
            <a:rPr lang="th-TH" sz="1100" b="1" i="0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ของเงินได้สุทธิ</a:t>
          </a:r>
          <a:r>
            <a:rPr lang="th-TH" sz="11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/>
          </a:r>
          <a:br>
            <a:rPr lang="th-TH" sz="11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</a:br>
          <a:r>
            <a:rPr lang="th-TH" sz="1100" b="1" i="0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 - กรณีนิติบุคคล </a:t>
          </a:r>
          <a:r>
            <a:rPr lang="en-US" sz="1100" b="1" i="0" u="sng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&lt;</a:t>
          </a:r>
          <a:r>
            <a:rPr lang="th-TH" sz="1100" b="1" i="0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2</a:t>
          </a:r>
          <a:r>
            <a:rPr lang="en-US" sz="1100" b="1" i="0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%</a:t>
          </a:r>
          <a:r>
            <a:rPr lang="th-TH" sz="1100" b="1" i="0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ของกำไรสุทธิ</a:t>
          </a:r>
          <a:endParaRPr lang="th-TH" sz="1100" b="1" kern="1200" dirty="0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sp:txBody>
      <dsp:txXfrm>
        <a:off x="287482" y="4650035"/>
        <a:ext cx="2146764" cy="465193"/>
      </dsp:txXfrm>
    </dsp:sp>
    <dsp:sp modelId="{84F4C65C-AEA1-467B-8A03-F8D9077E3F3C}">
      <dsp:nvSpPr>
        <dsp:cNvPr id="0" name=""/>
        <dsp:cNvSpPr/>
      </dsp:nvSpPr>
      <dsp:spPr>
        <a:xfrm>
          <a:off x="2924656" y="0"/>
          <a:ext cx="2719638" cy="5400600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ส่งเสริมการออม</a:t>
          </a:r>
          <a:br>
            <a:rPr lang="th-TH" sz="2800" b="1" kern="120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</a:br>
          <a:r>
            <a:rPr lang="th-TH" sz="2800" b="1" kern="120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เพื่อการชราภาพ</a:t>
          </a:r>
          <a:endParaRPr lang="en-US" sz="2800" b="1" kern="1200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2924656" y="0"/>
        <a:ext cx="2719638" cy="1620180"/>
      </dsp:txXfrm>
    </dsp:sp>
    <dsp:sp modelId="{E62E03F0-CE01-474A-82E1-4A7A82F56DE6}">
      <dsp:nvSpPr>
        <dsp:cNvPr id="0" name=""/>
        <dsp:cNvSpPr/>
      </dsp:nvSpPr>
      <dsp:spPr>
        <a:xfrm>
          <a:off x="3196620" y="1621168"/>
          <a:ext cx="2175710" cy="386519"/>
        </a:xfrm>
        <a:prstGeom prst="roundRect">
          <a:avLst>
            <a:gd name="adj" fmla="val 10000"/>
          </a:avLst>
        </a:prstGeom>
        <a:solidFill>
          <a:schemeClr val="accent5">
            <a:hueOff val="-4415056"/>
            <a:satOff val="17694"/>
            <a:lumOff val="383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200" b="1" kern="120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ค่าลดหย่อนเงินสมทบที่จ่ายเข้ากองทุนประกันสังคม</a:t>
          </a:r>
          <a:r>
            <a:rPr lang="en-US" sz="1200" b="1" kern="120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</a:t>
          </a:r>
          <a:r>
            <a:rPr lang="en-US" sz="1200" b="1" u="sng" kern="120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&lt;</a:t>
          </a:r>
          <a:r>
            <a:rPr lang="en-US" sz="1200" b="1" kern="120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9,</a:t>
          </a:r>
          <a:r>
            <a:rPr lang="th-TH" sz="1200" b="1" kern="120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000 บาท</a:t>
          </a:r>
          <a:endParaRPr lang="en-US" sz="1200" b="1" kern="1200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3207941" y="1632489"/>
        <a:ext cx="2153068" cy="363877"/>
      </dsp:txXfrm>
    </dsp:sp>
    <dsp:sp modelId="{B21446D5-9634-4419-B66D-514B4DC35AE3}">
      <dsp:nvSpPr>
        <dsp:cNvPr id="0" name=""/>
        <dsp:cNvSpPr/>
      </dsp:nvSpPr>
      <dsp:spPr>
        <a:xfrm>
          <a:off x="3196620" y="2067153"/>
          <a:ext cx="2175710" cy="386519"/>
        </a:xfrm>
        <a:prstGeom prst="roundRect">
          <a:avLst>
            <a:gd name="adj" fmla="val 1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1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ดอกเบี้ยเงินกู้ยืมเพื่อซื้อที่อยู่อาศัย</a:t>
          </a:r>
          <a:br>
            <a:rPr lang="th-TH" sz="11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</a:br>
          <a:r>
            <a:rPr lang="en-US" sz="11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(</a:t>
          </a:r>
          <a:r>
            <a:rPr lang="en-US" sz="1100" b="1" u="sng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&lt;</a:t>
          </a:r>
          <a:r>
            <a:rPr lang="en-US" sz="11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1 </a:t>
          </a:r>
          <a:r>
            <a:rPr lang="th-TH" sz="11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แสนบาท</a:t>
          </a:r>
          <a:r>
            <a:rPr lang="en-US" sz="11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)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3207941" y="2078474"/>
        <a:ext cx="2153068" cy="363877"/>
      </dsp:txXfrm>
    </dsp:sp>
    <dsp:sp modelId="{1331BCFA-336A-4C74-8969-45A5C03A461E}">
      <dsp:nvSpPr>
        <dsp:cNvPr id="0" name=""/>
        <dsp:cNvSpPr/>
      </dsp:nvSpPr>
      <dsp:spPr>
        <a:xfrm>
          <a:off x="3196620" y="2513138"/>
          <a:ext cx="2175710" cy="386519"/>
        </a:xfrm>
        <a:prstGeom prst="roundRect">
          <a:avLst>
            <a:gd name="adj" fmla="val 10000"/>
          </a:avLst>
        </a:prstGeom>
        <a:solidFill>
          <a:schemeClr val="accent5">
            <a:hueOff val="-5518820"/>
            <a:satOff val="22117"/>
            <a:lumOff val="479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3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ค่าลดหย่อนเงินสะสม </a:t>
          </a:r>
          <a:r>
            <a:rPr lang="en-US" sz="13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PVD</a:t>
          </a:r>
          <a:br>
            <a:rPr lang="en-US" sz="13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</a:br>
          <a:r>
            <a:rPr lang="en-US" sz="13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(</a:t>
          </a:r>
          <a:r>
            <a:rPr lang="en-US" sz="1300" b="1" u="sng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&lt;</a:t>
          </a:r>
          <a:r>
            <a:rPr lang="en-US" sz="13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15% </a:t>
          </a:r>
          <a:r>
            <a:rPr lang="th-TH" sz="13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ของเงินได้ แต่</a:t>
          </a:r>
          <a:r>
            <a:rPr lang="en-US" sz="13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</a:t>
          </a:r>
          <a:r>
            <a:rPr lang="en-US" sz="1300" b="1" u="sng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&lt;</a:t>
          </a:r>
          <a:r>
            <a:rPr lang="en-US" sz="13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5 </a:t>
          </a:r>
          <a:r>
            <a:rPr lang="th-TH" sz="13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แสนบาท</a:t>
          </a:r>
          <a:r>
            <a:rPr lang="en-US" sz="13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)**</a:t>
          </a:r>
          <a:endParaRPr lang="en-US" sz="1300" kern="1200" dirty="0">
            <a:solidFill>
              <a:schemeClr val="tx1"/>
            </a:solidFill>
          </a:endParaRPr>
        </a:p>
      </dsp:txBody>
      <dsp:txXfrm>
        <a:off x="3207941" y="2524459"/>
        <a:ext cx="2153068" cy="363877"/>
      </dsp:txXfrm>
    </dsp:sp>
    <dsp:sp modelId="{396CB4D3-3B65-4EDE-8A03-66F3D7AE965F}">
      <dsp:nvSpPr>
        <dsp:cNvPr id="0" name=""/>
        <dsp:cNvSpPr/>
      </dsp:nvSpPr>
      <dsp:spPr>
        <a:xfrm>
          <a:off x="3196620" y="2959122"/>
          <a:ext cx="2175710" cy="386519"/>
        </a:xfrm>
        <a:prstGeom prst="roundRect">
          <a:avLst>
            <a:gd name="adj" fmla="val 10000"/>
          </a:avLst>
        </a:prstGeom>
        <a:solidFill>
          <a:schemeClr val="accent5">
            <a:hueOff val="-6070702"/>
            <a:satOff val="24329"/>
            <a:lumOff val="52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4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ค่าลดหย่อนเงินสะสม กบข</a:t>
          </a:r>
          <a:r>
            <a:rPr lang="en-US" sz="14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.</a:t>
          </a:r>
          <a:r>
            <a:rPr lang="th-TH" sz="14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/>
          </a:r>
          <a:br>
            <a:rPr lang="th-TH" sz="14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</a:br>
          <a:r>
            <a:rPr lang="en-US" sz="14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(</a:t>
          </a:r>
          <a:r>
            <a:rPr lang="en-US" sz="1400" b="1" u="sng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&lt;</a:t>
          </a:r>
          <a:r>
            <a:rPr lang="en-US" sz="14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5 </a:t>
          </a:r>
          <a:r>
            <a:rPr lang="th-TH" sz="14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แสนบาท</a:t>
          </a:r>
          <a:r>
            <a:rPr lang="en-US" sz="14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)**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3207941" y="2970443"/>
        <a:ext cx="2153068" cy="363877"/>
      </dsp:txXfrm>
    </dsp:sp>
    <dsp:sp modelId="{F99F9708-EA89-451E-83F9-EF5BC7556618}">
      <dsp:nvSpPr>
        <dsp:cNvPr id="0" name=""/>
        <dsp:cNvSpPr/>
      </dsp:nvSpPr>
      <dsp:spPr>
        <a:xfrm>
          <a:off x="3196620" y="3405107"/>
          <a:ext cx="2175710" cy="386519"/>
        </a:xfrm>
        <a:prstGeom prst="roundRect">
          <a:avLst>
            <a:gd name="adj" fmla="val 10000"/>
          </a:avLst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1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ค่าลดหย่อนเบี้ยประกันชีวิตแบบบำนาญ</a:t>
          </a:r>
          <a:br>
            <a:rPr lang="th-TH" sz="11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</a:br>
          <a:r>
            <a:rPr lang="en-US" sz="11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(</a:t>
          </a:r>
          <a:r>
            <a:rPr lang="en-US" sz="1100" b="1" u="sng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&lt;</a:t>
          </a:r>
          <a:r>
            <a:rPr lang="en-US" sz="11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15% </a:t>
          </a:r>
          <a:r>
            <a:rPr lang="th-TH" sz="11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ของเงินได้ แต่</a:t>
          </a:r>
          <a:r>
            <a:rPr lang="en-US" sz="11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</a:t>
          </a:r>
          <a:r>
            <a:rPr lang="en-US" sz="1100" b="1" u="sng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&lt;</a:t>
          </a:r>
          <a:r>
            <a:rPr lang="en-US" sz="11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2 </a:t>
          </a:r>
          <a:r>
            <a:rPr lang="th-TH" sz="11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แสนบาท</a:t>
          </a:r>
          <a:r>
            <a:rPr lang="en-US" sz="11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)**</a:t>
          </a:r>
          <a:endParaRPr lang="th-TH" sz="1100" b="1" kern="1200" dirty="0" smtClean="0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sp:txBody>
      <dsp:txXfrm>
        <a:off x="3207941" y="3416428"/>
        <a:ext cx="2153068" cy="363877"/>
      </dsp:txXfrm>
    </dsp:sp>
    <dsp:sp modelId="{F6C08F5C-B577-4D4B-8085-0FA93827AEE2}">
      <dsp:nvSpPr>
        <dsp:cNvPr id="0" name=""/>
        <dsp:cNvSpPr/>
      </dsp:nvSpPr>
      <dsp:spPr>
        <a:xfrm>
          <a:off x="3196620" y="3851091"/>
          <a:ext cx="2175710" cy="386519"/>
        </a:xfrm>
        <a:prstGeom prst="roundRect">
          <a:avLst>
            <a:gd name="adj" fmla="val 10000"/>
          </a:avLst>
        </a:prstGeom>
        <a:solidFill>
          <a:schemeClr val="accent5">
            <a:hueOff val="-7174466"/>
            <a:satOff val="28752"/>
            <a:lumOff val="6231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2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ค่าลดหย่อน </a:t>
          </a:r>
          <a:r>
            <a:rPr lang="en-US" sz="12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RMF</a:t>
          </a:r>
          <a:r>
            <a:rPr lang="th-TH" sz="12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/>
          </a:r>
          <a:br>
            <a:rPr lang="th-TH" sz="12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</a:br>
          <a:r>
            <a:rPr lang="en-US" sz="12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(</a:t>
          </a:r>
          <a:r>
            <a:rPr lang="en-US" sz="1200" b="1" u="sng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&lt;</a:t>
          </a:r>
          <a:r>
            <a:rPr lang="en-US" sz="12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15% </a:t>
          </a:r>
          <a:r>
            <a:rPr lang="th-TH" sz="12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ของเงินได้ แต่</a:t>
          </a:r>
          <a:r>
            <a:rPr lang="en-US" sz="12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</a:t>
          </a:r>
          <a:r>
            <a:rPr lang="en-US" sz="1200" b="1" u="sng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&lt;</a:t>
          </a:r>
          <a:r>
            <a:rPr lang="en-US" sz="12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5 </a:t>
          </a:r>
          <a:r>
            <a:rPr lang="th-TH" sz="12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แสนบาท</a:t>
          </a:r>
          <a:r>
            <a:rPr lang="en-US" sz="12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)**</a:t>
          </a:r>
          <a:endParaRPr lang="en-US" sz="1200" b="1" kern="1200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3207941" y="3862412"/>
        <a:ext cx="2153068" cy="363877"/>
      </dsp:txXfrm>
    </dsp:sp>
    <dsp:sp modelId="{88F983AB-3B64-49D9-A018-7F5520FAA157}">
      <dsp:nvSpPr>
        <dsp:cNvPr id="0" name=""/>
        <dsp:cNvSpPr/>
      </dsp:nvSpPr>
      <dsp:spPr>
        <a:xfrm>
          <a:off x="3196620" y="4297076"/>
          <a:ext cx="2175710" cy="386519"/>
        </a:xfrm>
        <a:prstGeom prst="roundRect">
          <a:avLst>
            <a:gd name="adj" fmla="val 10000"/>
          </a:avLst>
        </a:prstGeom>
        <a:solidFill>
          <a:schemeClr val="accent5">
            <a:hueOff val="-7726349"/>
            <a:satOff val="30964"/>
            <a:lumOff val="6711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4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ค่าลดหย่อนเงินสะสมกองทุนสงเคราะห์ครูโรงเรียนเอกชน </a:t>
          </a:r>
          <a:r>
            <a:rPr lang="en-US" sz="14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(</a:t>
          </a:r>
          <a:r>
            <a:rPr lang="en-US" sz="1400" b="1" u="sng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&lt;</a:t>
          </a:r>
          <a:r>
            <a:rPr lang="en-US" sz="14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5 </a:t>
          </a:r>
          <a:r>
            <a:rPr lang="th-TH" sz="14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แสนบาท</a:t>
          </a:r>
          <a:r>
            <a:rPr lang="en-US" sz="14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)**</a:t>
          </a:r>
          <a:endParaRPr lang="en-US" sz="1400" b="1" kern="1200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3207941" y="4308397"/>
        <a:ext cx="2153068" cy="363877"/>
      </dsp:txXfrm>
    </dsp:sp>
    <dsp:sp modelId="{FE7F5913-D0C1-44D8-B1A1-D3EE86CEB3E0}">
      <dsp:nvSpPr>
        <dsp:cNvPr id="0" name=""/>
        <dsp:cNvSpPr/>
      </dsp:nvSpPr>
      <dsp:spPr>
        <a:xfrm>
          <a:off x="3196620" y="4743061"/>
          <a:ext cx="2175710" cy="386519"/>
        </a:xfrm>
        <a:prstGeom prst="roundRect">
          <a:avLst>
            <a:gd name="adj" fmla="val 10000"/>
          </a:avLst>
        </a:prstGeom>
        <a:solidFill>
          <a:schemeClr val="accent5">
            <a:hueOff val="-8278230"/>
            <a:satOff val="33176"/>
            <a:lumOff val="719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800" b="1" kern="120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ค่าลดหย่อนเงินสะสม กอช</a:t>
          </a:r>
          <a:r>
            <a:rPr lang="en-US" sz="18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.</a:t>
          </a:r>
          <a:r>
            <a:rPr lang="en-US" sz="1800" b="1" kern="1200" baseline="300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**</a:t>
          </a:r>
          <a:endParaRPr lang="en-US" sz="1800" b="1" kern="1200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3207941" y="4754382"/>
        <a:ext cx="2153068" cy="363877"/>
      </dsp:txXfrm>
    </dsp:sp>
    <dsp:sp modelId="{F7D85BBD-C0B0-426F-8E2A-88B74A98E065}">
      <dsp:nvSpPr>
        <dsp:cNvPr id="0" name=""/>
        <dsp:cNvSpPr/>
      </dsp:nvSpPr>
      <dsp:spPr>
        <a:xfrm>
          <a:off x="5848267" y="0"/>
          <a:ext cx="2719638" cy="5400600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ส่งเสริมการดูแลสุขภาพ</a:t>
          </a:r>
          <a:endParaRPr lang="en-US" sz="2800" b="1" kern="1200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5848267" y="0"/>
        <a:ext cx="2719638" cy="1620180"/>
      </dsp:txXfrm>
    </dsp:sp>
    <dsp:sp modelId="{865958A3-365A-4AA4-B515-B50C69837725}">
      <dsp:nvSpPr>
        <dsp:cNvPr id="0" name=""/>
        <dsp:cNvSpPr/>
      </dsp:nvSpPr>
      <dsp:spPr>
        <a:xfrm>
          <a:off x="6120231" y="1620868"/>
          <a:ext cx="2175710" cy="879488"/>
        </a:xfrm>
        <a:prstGeom prst="roundRect">
          <a:avLst>
            <a:gd name="adj" fmla="val 10000"/>
          </a:avLst>
        </a:prstGeom>
        <a:solidFill>
          <a:schemeClr val="accent5">
            <a:hueOff val="-8830112"/>
            <a:satOff val="35388"/>
            <a:lumOff val="766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800" b="1" kern="120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ค่าลดหย่อนเงินสมทบที่จ่าย</a:t>
          </a:r>
          <a:br>
            <a:rPr lang="th-TH" sz="1800" b="1" kern="120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</a:br>
          <a:r>
            <a:rPr lang="th-TH" sz="1800" b="1" kern="120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เข้ากองทุนประกันสังคม</a:t>
          </a:r>
          <a:br>
            <a:rPr lang="th-TH" sz="1800" b="1" kern="120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</a:br>
          <a:r>
            <a:rPr lang="en-US" sz="1800" b="1" kern="120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(</a:t>
          </a:r>
          <a:r>
            <a:rPr lang="en-US" sz="1800" b="1" u="sng" kern="120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&lt;</a:t>
          </a:r>
          <a:r>
            <a:rPr lang="en-US" sz="1800" b="1" kern="120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9,</a:t>
          </a:r>
          <a:r>
            <a:rPr lang="th-TH" sz="1800" b="1" kern="120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000 บาท</a:t>
          </a:r>
          <a:r>
            <a:rPr lang="en-US" sz="1800" b="1" kern="120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)</a:t>
          </a:r>
          <a:endParaRPr lang="en-US" sz="1800" b="1" kern="1200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6145990" y="1646627"/>
        <a:ext cx="2124192" cy="827970"/>
      </dsp:txXfrm>
    </dsp:sp>
    <dsp:sp modelId="{54898DDB-D65D-4DC4-A742-9FA2FA2C755D}">
      <dsp:nvSpPr>
        <dsp:cNvPr id="0" name=""/>
        <dsp:cNvSpPr/>
      </dsp:nvSpPr>
      <dsp:spPr>
        <a:xfrm>
          <a:off x="6120231" y="2687321"/>
          <a:ext cx="2175710" cy="1040329"/>
        </a:xfrm>
        <a:prstGeom prst="roundRect">
          <a:avLst>
            <a:gd name="adj" fmla="val 10000"/>
          </a:avLst>
        </a:prstGeom>
        <a:solidFill>
          <a:schemeClr val="accent5">
            <a:hueOff val="-9381994"/>
            <a:satOff val="37599"/>
            <a:lumOff val="814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6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ค่าลดหย่อนเบี้ยประกันสุขภาพ</a:t>
          </a:r>
          <a:br>
            <a:rPr lang="th-TH" sz="16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</a:br>
          <a:r>
            <a:rPr lang="th-TH" sz="16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บิดามารดาของตนเอง</a:t>
          </a:r>
          <a:br>
            <a:rPr lang="th-TH" sz="16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</a:br>
          <a:r>
            <a:rPr lang="th-TH" sz="16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และคู่สมรส</a:t>
          </a:r>
          <a:br>
            <a:rPr lang="th-TH" sz="16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</a:br>
          <a:r>
            <a:rPr lang="en-US" sz="16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(</a:t>
          </a:r>
          <a:r>
            <a:rPr lang="th-TH" sz="16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รวมกัน </a:t>
          </a:r>
          <a:r>
            <a:rPr lang="en-US" sz="1600" b="1" u="sng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&lt;</a:t>
          </a:r>
          <a:r>
            <a:rPr lang="en-US" sz="16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1.5 </a:t>
          </a:r>
          <a:r>
            <a:rPr lang="th-TH" sz="16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หมื่นบาท</a:t>
          </a:r>
          <a:r>
            <a:rPr lang="en-US" sz="16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)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6150701" y="2717791"/>
        <a:ext cx="2114770" cy="979389"/>
      </dsp:txXfrm>
    </dsp:sp>
    <dsp:sp modelId="{BAD0017C-768B-4C12-81DB-3BC1DEF694A1}">
      <dsp:nvSpPr>
        <dsp:cNvPr id="0" name=""/>
        <dsp:cNvSpPr/>
      </dsp:nvSpPr>
      <dsp:spPr>
        <a:xfrm>
          <a:off x="6120231" y="3914614"/>
          <a:ext cx="2175710" cy="1215266"/>
        </a:xfrm>
        <a:prstGeom prst="roundRect">
          <a:avLst>
            <a:gd name="adj" fmla="val 1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ค่าลดหย่อนเบี้ยประกันชีวิต </a:t>
          </a:r>
          <a:r>
            <a:rPr lang="en-US" sz="20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(</a:t>
          </a:r>
          <a:r>
            <a:rPr lang="en-US" sz="2000" b="1" u="sng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&lt;</a:t>
          </a:r>
          <a:r>
            <a:rPr lang="en-US" sz="20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</a:t>
          </a:r>
          <a:r>
            <a:rPr lang="th-TH" sz="20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1</a:t>
          </a:r>
          <a:r>
            <a:rPr lang="en-US" sz="20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</a:t>
          </a:r>
          <a:r>
            <a:rPr lang="th-TH" sz="20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แสนบาท</a:t>
          </a:r>
          <a:r>
            <a:rPr lang="en-US" sz="20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/</a:t>
          </a:r>
          <a:r>
            <a:rPr lang="th-TH" sz="20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คน</a:t>
          </a:r>
          <a:r>
            <a:rPr lang="en-US" sz="2000" b="1" kern="120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)</a:t>
          </a:r>
          <a:endParaRPr lang="en-US" sz="2000" b="1" kern="1200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6155825" y="3950208"/>
        <a:ext cx="2104522" cy="11440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3EC1F-394C-4115-8E23-4C6C665283BB}" type="datetimeFigureOut">
              <a:rPr lang="th-TH" smtClean="0"/>
              <a:pPr/>
              <a:t>27/04/61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FA591-EC5D-4AF7-A360-E72EA09233A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3EC1F-394C-4115-8E23-4C6C665283BB}" type="datetimeFigureOut">
              <a:rPr lang="th-TH" smtClean="0"/>
              <a:pPr/>
              <a:t>27/04/61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FA591-EC5D-4AF7-A360-E72EA09233A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3EC1F-394C-4115-8E23-4C6C665283BB}" type="datetimeFigureOut">
              <a:rPr lang="th-TH" smtClean="0"/>
              <a:pPr/>
              <a:t>27/04/61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FA591-EC5D-4AF7-A360-E72EA09233A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3EC1F-394C-4115-8E23-4C6C665283BB}" type="datetimeFigureOut">
              <a:rPr lang="th-TH" smtClean="0"/>
              <a:pPr/>
              <a:t>27/04/61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FA591-EC5D-4AF7-A360-E72EA09233A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3EC1F-394C-4115-8E23-4C6C665283BB}" type="datetimeFigureOut">
              <a:rPr lang="th-TH" smtClean="0"/>
              <a:pPr/>
              <a:t>27/04/61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FA591-EC5D-4AF7-A360-E72EA09233A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3EC1F-394C-4115-8E23-4C6C665283BB}" type="datetimeFigureOut">
              <a:rPr lang="th-TH" smtClean="0"/>
              <a:pPr/>
              <a:t>27/04/61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FA591-EC5D-4AF7-A360-E72EA09233A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3EC1F-394C-4115-8E23-4C6C665283BB}" type="datetimeFigureOut">
              <a:rPr lang="th-TH" smtClean="0"/>
              <a:pPr/>
              <a:t>27/04/61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FA591-EC5D-4AF7-A360-E72EA09233A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3EC1F-394C-4115-8E23-4C6C665283BB}" type="datetimeFigureOut">
              <a:rPr lang="th-TH" smtClean="0"/>
              <a:pPr/>
              <a:t>27/04/61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FA591-EC5D-4AF7-A360-E72EA09233A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3EC1F-394C-4115-8E23-4C6C665283BB}" type="datetimeFigureOut">
              <a:rPr lang="th-TH" smtClean="0"/>
              <a:pPr/>
              <a:t>27/04/61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FA591-EC5D-4AF7-A360-E72EA09233A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3EC1F-394C-4115-8E23-4C6C665283BB}" type="datetimeFigureOut">
              <a:rPr lang="th-TH" smtClean="0"/>
              <a:pPr/>
              <a:t>27/04/61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FA591-EC5D-4AF7-A360-E72EA09233A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3EC1F-394C-4115-8E23-4C6C665283BB}" type="datetimeFigureOut">
              <a:rPr lang="th-TH" smtClean="0"/>
              <a:pPr/>
              <a:t>27/04/61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FA591-EC5D-4AF7-A360-E72EA09233A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3EC1F-394C-4115-8E23-4C6C665283BB}" type="datetimeFigureOut">
              <a:rPr lang="th-TH" smtClean="0"/>
              <a:pPr/>
              <a:t>27/04/61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FA591-EC5D-4AF7-A360-E72EA09233AD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1520" y="6309320"/>
            <a:ext cx="90719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aseline="30000" dirty="0" smtClean="0">
                <a:latin typeface="TH SarabunPSK" pitchFamily="34" charset="-34"/>
                <a:cs typeface="TH SarabunPSK" pitchFamily="34" charset="-34"/>
              </a:rPr>
              <a:t>*</a:t>
            </a:r>
            <a:r>
              <a:rPr lang="th-TH" sz="1200" baseline="300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200" dirty="0" smtClean="0">
                <a:latin typeface="TH SarabunPSK" pitchFamily="34" charset="-34"/>
                <a:cs typeface="TH SarabunPSK" pitchFamily="34" charset="-34"/>
              </a:rPr>
              <a:t>มาตรการนี้ช่วยเหลือผู้สูงอายุที่รับบำนาญ แต่ต้องการใช้เงินที่เป็นบำเหน็จตกทอดขณะที่ยังมีชีวิตอยู่</a:t>
            </a:r>
          </a:p>
          <a:p>
            <a:r>
              <a:rPr lang="en-US" sz="1200" baseline="30000" dirty="0" smtClean="0">
                <a:latin typeface="TH SarabunPSK" pitchFamily="34" charset="-34"/>
                <a:cs typeface="TH SarabunPSK" pitchFamily="34" charset="-34"/>
              </a:rPr>
              <a:t>**</a:t>
            </a:r>
            <a:r>
              <a:rPr lang="th-TH" sz="1200" baseline="300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200" dirty="0" smtClean="0">
                <a:latin typeface="TH SarabunPSK" pitchFamily="34" charset="-34"/>
                <a:cs typeface="TH SarabunPSK" pitchFamily="34" charset="-34"/>
              </a:rPr>
              <a:t>การหักลดหย่อนทั้ง </a:t>
            </a:r>
            <a:r>
              <a:rPr lang="en-US" sz="1200" dirty="0" smtClean="0">
                <a:latin typeface="TH SarabunPSK" pitchFamily="34" charset="-34"/>
                <a:cs typeface="TH SarabunPSK" pitchFamily="34" charset="-34"/>
              </a:rPr>
              <a:t>6</a:t>
            </a:r>
            <a:r>
              <a:rPr lang="th-TH" sz="1200" dirty="0" smtClean="0">
                <a:latin typeface="TH SarabunPSK" pitchFamily="34" charset="-34"/>
                <a:cs typeface="TH SarabunPSK" pitchFamily="34" charset="-34"/>
              </a:rPr>
              <a:t> รายการ รวมกันจะต้อง </a:t>
            </a:r>
            <a:r>
              <a:rPr lang="en-US" sz="1200" u="sng" dirty="0" smtClean="0">
                <a:latin typeface="TH SarabunPSK" pitchFamily="34" charset="-34"/>
                <a:cs typeface="TH SarabunPSK" pitchFamily="34" charset="-34"/>
              </a:rPr>
              <a:t>&lt;</a:t>
            </a:r>
            <a:r>
              <a:rPr lang="th-TH" sz="1200" dirty="0" smtClean="0">
                <a:latin typeface="TH SarabunPSK" pitchFamily="34" charset="-34"/>
                <a:cs typeface="TH SarabunPSK" pitchFamily="34" charset="-34"/>
              </a:rPr>
              <a:t> 5 แสนบาท</a:t>
            </a:r>
            <a:r>
              <a:rPr lang="en-US" sz="1200" dirty="0" smtClean="0"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1200" dirty="0" smtClean="0">
                <a:latin typeface="TH SarabunPSK" pitchFamily="34" charset="-34"/>
                <a:cs typeface="TH SarabunPSK" pitchFamily="34" charset="-34"/>
              </a:rPr>
              <a:t>คน</a:t>
            </a:r>
            <a:endParaRPr lang="en-US" sz="1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888749659"/>
              </p:ext>
            </p:extLst>
          </p:nvPr>
        </p:nvGraphicFramePr>
        <p:xfrm>
          <a:off x="251520" y="692696"/>
          <a:ext cx="8568952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0" y="66675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32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RSU" panose="02000506040000020003" pitchFamily="2" charset="-34"/>
                <a:ea typeface="Tahoma" pitchFamily="34" charset="0"/>
                <a:cs typeface="RSU" panose="02000506040000020003" pitchFamily="2" charset="-34"/>
              </a:rPr>
              <a:t>มาตรการภาษีเพื่อรองรับสังคมสูงวัย</a:t>
            </a:r>
            <a:endParaRPr lang="en-US" sz="32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RSU" panose="02000506040000020003" pitchFamily="2" charset="-34"/>
              <a:ea typeface="Tahoma" pitchFamily="34" charset="0"/>
              <a:cs typeface="RSU" panose="02000506040000020003" pitchFamily="2" charset="-34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EA8A6FD-787A-4B15-B059-E19844D42A5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102672"/>
            <a:ext cx="670990" cy="490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34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229</Words>
  <Application>Microsoft Office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Angsana New</vt:lpstr>
      <vt:lpstr>Arial</vt:lpstr>
      <vt:lpstr>Calibri</vt:lpstr>
      <vt:lpstr>Cordia New</vt:lpstr>
      <vt:lpstr>RSU</vt:lpstr>
      <vt:lpstr>Tahoma</vt:lpstr>
      <vt:lpstr>TH SarabunPSK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sony</dc:creator>
  <cp:lastModifiedBy>ปัณณ์  อนันอภิบุตร</cp:lastModifiedBy>
  <cp:revision>39</cp:revision>
  <cp:lastPrinted>2018-04-19T07:17:23Z</cp:lastPrinted>
  <dcterms:created xsi:type="dcterms:W3CDTF">2015-04-21T02:05:28Z</dcterms:created>
  <dcterms:modified xsi:type="dcterms:W3CDTF">2018-04-27T03:53:57Z</dcterms:modified>
</cp:coreProperties>
</file>