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Lookpeach Font TH" panose="020B0604020202020204" charset="-34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058" y="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sv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svg"/><Relationship Id="rId7" Type="http://schemas.openxmlformats.org/officeDocument/2006/relationships/image" Target="../media/image28.jpeg"/><Relationship Id="rId12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.png"/><Relationship Id="rId10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961407" y="-2000042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4"/>
                </a:lnTo>
                <a:lnTo>
                  <a:pt x="0" y="15131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9680" y="1141312"/>
            <a:ext cx="15788640" cy="9476222"/>
            <a:chOff x="0" y="0"/>
            <a:chExt cx="674654" cy="404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4654" cy="404922"/>
            </a:xfrm>
            <a:custGeom>
              <a:avLst/>
              <a:gdLst/>
              <a:ahLst/>
              <a:cxnLst/>
              <a:rect l="l" t="t" r="r" b="b"/>
              <a:pathLst>
                <a:path w="674654" h="404922">
                  <a:moveTo>
                    <a:pt x="225006" y="19070"/>
                  </a:moveTo>
                  <a:cubicBezTo>
                    <a:pt x="259482" y="7556"/>
                    <a:pt x="298916" y="0"/>
                    <a:pt x="337508" y="0"/>
                  </a:cubicBezTo>
                  <a:cubicBezTo>
                    <a:pt x="376103" y="0"/>
                    <a:pt x="413240" y="6476"/>
                    <a:pt x="447463" y="17990"/>
                  </a:cubicBezTo>
                  <a:cubicBezTo>
                    <a:pt x="448192" y="18350"/>
                    <a:pt x="448920" y="18350"/>
                    <a:pt x="449648" y="18710"/>
                  </a:cubicBezTo>
                  <a:cubicBezTo>
                    <a:pt x="578170" y="64765"/>
                    <a:pt x="672833" y="186379"/>
                    <a:pt x="674654" y="319442"/>
                  </a:cubicBezTo>
                  <a:lnTo>
                    <a:pt x="674654" y="404922"/>
                  </a:lnTo>
                  <a:lnTo>
                    <a:pt x="0" y="404922"/>
                  </a:lnTo>
                  <a:lnTo>
                    <a:pt x="0" y="319505"/>
                  </a:lnTo>
                  <a:cubicBezTo>
                    <a:pt x="1820" y="185660"/>
                    <a:pt x="95027" y="64045"/>
                    <a:pt x="225006" y="19070"/>
                  </a:cubicBezTo>
                  <a:close/>
                </a:path>
              </a:pathLst>
            </a:custGeom>
            <a:solidFill>
              <a:srgbClr val="FFFFFF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8900"/>
              <a:ext cx="674654" cy="316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9985" y="8600709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70" y="0"/>
                </a:lnTo>
                <a:lnTo>
                  <a:pt x="19507970" y="5876776"/>
                </a:lnTo>
                <a:lnTo>
                  <a:pt x="0" y="5876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590351" y="5725297"/>
            <a:ext cx="3680063" cy="3717235"/>
          </a:xfrm>
          <a:custGeom>
            <a:avLst/>
            <a:gdLst/>
            <a:ahLst/>
            <a:cxnLst/>
            <a:rect l="l" t="t" r="r" b="b"/>
            <a:pathLst>
              <a:path w="3680063" h="3717235">
                <a:moveTo>
                  <a:pt x="3680062" y="0"/>
                </a:moveTo>
                <a:lnTo>
                  <a:pt x="0" y="0"/>
                </a:lnTo>
                <a:lnTo>
                  <a:pt x="0" y="3717235"/>
                </a:lnTo>
                <a:lnTo>
                  <a:pt x="3680062" y="3717235"/>
                </a:lnTo>
                <a:lnTo>
                  <a:pt x="36800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51919" y="4450764"/>
            <a:ext cx="1134454" cy="918108"/>
          </a:xfrm>
          <a:custGeom>
            <a:avLst/>
            <a:gdLst/>
            <a:ahLst/>
            <a:cxnLst/>
            <a:rect l="l" t="t" r="r" b="b"/>
            <a:pathLst>
              <a:path w="1134454" h="918108">
                <a:moveTo>
                  <a:pt x="0" y="0"/>
                </a:moveTo>
                <a:lnTo>
                  <a:pt x="1134453" y="0"/>
                </a:lnTo>
                <a:lnTo>
                  <a:pt x="1134453" y="918107"/>
                </a:lnTo>
                <a:lnTo>
                  <a:pt x="0" y="918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1644">
            <a:off x="17311602" y="4516243"/>
            <a:ext cx="1269911" cy="1038204"/>
          </a:xfrm>
          <a:custGeom>
            <a:avLst/>
            <a:gdLst/>
            <a:ahLst/>
            <a:cxnLst/>
            <a:rect l="l" t="t" r="r" b="b"/>
            <a:pathLst>
              <a:path w="1269911" h="1038204">
                <a:moveTo>
                  <a:pt x="0" y="0"/>
                </a:moveTo>
                <a:lnTo>
                  <a:pt x="1269912" y="0"/>
                </a:lnTo>
                <a:lnTo>
                  <a:pt x="1269912" y="1038204"/>
                </a:lnTo>
                <a:lnTo>
                  <a:pt x="0" y="1038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9" r="-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518607">
            <a:off x="12300963" y="579418"/>
            <a:ext cx="942806" cy="763008"/>
          </a:xfrm>
          <a:custGeom>
            <a:avLst/>
            <a:gdLst/>
            <a:ahLst/>
            <a:cxnLst/>
            <a:rect l="l" t="t" r="r" b="b"/>
            <a:pathLst>
              <a:path w="942806" h="763008">
                <a:moveTo>
                  <a:pt x="0" y="0"/>
                </a:moveTo>
                <a:lnTo>
                  <a:pt x="942807" y="0"/>
                </a:lnTo>
                <a:lnTo>
                  <a:pt x="942807" y="763008"/>
                </a:lnTo>
                <a:lnTo>
                  <a:pt x="0" y="763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06218">
            <a:off x="17304314" y="649650"/>
            <a:ext cx="471403" cy="381504"/>
          </a:xfrm>
          <a:custGeom>
            <a:avLst/>
            <a:gdLst/>
            <a:ahLst/>
            <a:cxnLst/>
            <a:rect l="l" t="t" r="r" b="b"/>
            <a:pathLst>
              <a:path w="471403" h="381504">
                <a:moveTo>
                  <a:pt x="0" y="0"/>
                </a:moveTo>
                <a:lnTo>
                  <a:pt x="471403" y="0"/>
                </a:lnTo>
                <a:lnTo>
                  <a:pt x="471403" y="381504"/>
                </a:lnTo>
                <a:lnTo>
                  <a:pt x="0" y="381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10579">
            <a:off x="546833" y="649650"/>
            <a:ext cx="471403" cy="381504"/>
          </a:xfrm>
          <a:custGeom>
            <a:avLst/>
            <a:gdLst/>
            <a:ahLst/>
            <a:cxnLst/>
            <a:rect l="l" t="t" r="r" b="b"/>
            <a:pathLst>
              <a:path w="471403" h="381504">
                <a:moveTo>
                  <a:pt x="0" y="0"/>
                </a:moveTo>
                <a:lnTo>
                  <a:pt x="471403" y="0"/>
                </a:lnTo>
                <a:lnTo>
                  <a:pt x="471403" y="381504"/>
                </a:lnTo>
                <a:lnTo>
                  <a:pt x="0" y="381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86041">
            <a:off x="4478307" y="619125"/>
            <a:ext cx="1110270" cy="898536"/>
          </a:xfrm>
          <a:custGeom>
            <a:avLst/>
            <a:gdLst/>
            <a:ahLst/>
            <a:cxnLst/>
            <a:rect l="l" t="t" r="r" b="b"/>
            <a:pathLst>
              <a:path w="1110270" h="898536">
                <a:moveTo>
                  <a:pt x="0" y="0"/>
                </a:moveTo>
                <a:lnTo>
                  <a:pt x="1110269" y="0"/>
                </a:lnTo>
                <a:lnTo>
                  <a:pt x="1110269" y="898535"/>
                </a:lnTo>
                <a:lnTo>
                  <a:pt x="0" y="898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12154" y="5035345"/>
            <a:ext cx="4017154" cy="4057731"/>
          </a:xfrm>
          <a:custGeom>
            <a:avLst/>
            <a:gdLst/>
            <a:ahLst/>
            <a:cxnLst/>
            <a:rect l="l" t="t" r="r" b="b"/>
            <a:pathLst>
              <a:path w="4017154" h="4057731">
                <a:moveTo>
                  <a:pt x="0" y="0"/>
                </a:moveTo>
                <a:lnTo>
                  <a:pt x="4017154" y="0"/>
                </a:lnTo>
                <a:lnTo>
                  <a:pt x="4017154" y="4057731"/>
                </a:lnTo>
                <a:lnTo>
                  <a:pt x="0" y="4057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701938" y="6456491"/>
            <a:ext cx="4462075" cy="3564083"/>
          </a:xfrm>
          <a:custGeom>
            <a:avLst/>
            <a:gdLst/>
            <a:ahLst/>
            <a:cxnLst/>
            <a:rect l="l" t="t" r="r" b="b"/>
            <a:pathLst>
              <a:path w="4462075" h="3564083">
                <a:moveTo>
                  <a:pt x="0" y="0"/>
                </a:moveTo>
                <a:lnTo>
                  <a:pt x="4462076" y="0"/>
                </a:lnTo>
                <a:lnTo>
                  <a:pt x="4462076" y="3564083"/>
                </a:lnTo>
                <a:lnTo>
                  <a:pt x="0" y="35640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28561" y="6451588"/>
            <a:ext cx="3026257" cy="3544664"/>
          </a:xfrm>
          <a:custGeom>
            <a:avLst/>
            <a:gdLst/>
            <a:ahLst/>
            <a:cxnLst/>
            <a:rect l="l" t="t" r="r" b="b"/>
            <a:pathLst>
              <a:path w="3026257" h="3544664">
                <a:moveTo>
                  <a:pt x="3026257" y="0"/>
                </a:moveTo>
                <a:lnTo>
                  <a:pt x="0" y="0"/>
                </a:lnTo>
                <a:lnTo>
                  <a:pt x="0" y="3544664"/>
                </a:lnTo>
                <a:lnTo>
                  <a:pt x="3026257" y="3544664"/>
                </a:lnTo>
                <a:lnTo>
                  <a:pt x="30262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128932">
            <a:off x="1531722" y="1668630"/>
            <a:ext cx="1404023" cy="2131345"/>
          </a:xfrm>
          <a:custGeom>
            <a:avLst/>
            <a:gdLst/>
            <a:ahLst/>
            <a:cxnLst/>
            <a:rect l="l" t="t" r="r" b="b"/>
            <a:pathLst>
              <a:path w="1404023" h="2131345">
                <a:moveTo>
                  <a:pt x="0" y="0"/>
                </a:moveTo>
                <a:lnTo>
                  <a:pt x="1404023" y="0"/>
                </a:lnTo>
                <a:lnTo>
                  <a:pt x="1404023" y="2131345"/>
                </a:lnTo>
                <a:lnTo>
                  <a:pt x="0" y="21313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663604">
            <a:off x="15079203" y="1698608"/>
            <a:ext cx="1748156" cy="1308932"/>
          </a:xfrm>
          <a:custGeom>
            <a:avLst/>
            <a:gdLst/>
            <a:ahLst/>
            <a:cxnLst/>
            <a:rect l="l" t="t" r="r" b="b"/>
            <a:pathLst>
              <a:path w="1748156" h="1308932">
                <a:moveTo>
                  <a:pt x="0" y="0"/>
                </a:moveTo>
                <a:lnTo>
                  <a:pt x="1748157" y="0"/>
                </a:lnTo>
                <a:lnTo>
                  <a:pt x="1748157" y="1308932"/>
                </a:lnTo>
                <a:lnTo>
                  <a:pt x="0" y="13089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A4D034-F118-17A3-E673-F21B27CE8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14" y="2243500"/>
            <a:ext cx="12028571" cy="580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961407" y="-2000042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4"/>
                </a:lnTo>
                <a:lnTo>
                  <a:pt x="0" y="15131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0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583431" y="-1799783"/>
            <a:ext cx="13886566" cy="1388656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775028" y="4753917"/>
            <a:ext cx="3680063" cy="3717235"/>
          </a:xfrm>
          <a:custGeom>
            <a:avLst/>
            <a:gdLst/>
            <a:ahLst/>
            <a:cxnLst/>
            <a:rect l="l" t="t" r="r" b="b"/>
            <a:pathLst>
              <a:path w="3680063" h="3717235">
                <a:moveTo>
                  <a:pt x="0" y="0"/>
                </a:moveTo>
                <a:lnTo>
                  <a:pt x="3680062" y="0"/>
                </a:lnTo>
                <a:lnTo>
                  <a:pt x="3680062" y="3717235"/>
                </a:lnTo>
                <a:lnTo>
                  <a:pt x="0" y="3717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21506" y="8081347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70" y="0"/>
                </a:lnTo>
                <a:lnTo>
                  <a:pt x="19507970" y="5876776"/>
                </a:lnTo>
                <a:lnTo>
                  <a:pt x="0" y="587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6749714" y="4724994"/>
            <a:ext cx="3696811" cy="3734152"/>
          </a:xfrm>
          <a:custGeom>
            <a:avLst/>
            <a:gdLst/>
            <a:ahLst/>
            <a:cxnLst/>
            <a:rect l="l" t="t" r="r" b="b"/>
            <a:pathLst>
              <a:path w="3696811" h="3734152">
                <a:moveTo>
                  <a:pt x="3696810" y="0"/>
                </a:moveTo>
                <a:lnTo>
                  <a:pt x="0" y="0"/>
                </a:lnTo>
                <a:lnTo>
                  <a:pt x="0" y="3734152"/>
                </a:lnTo>
                <a:lnTo>
                  <a:pt x="3696810" y="3734152"/>
                </a:lnTo>
                <a:lnTo>
                  <a:pt x="3696810" y="0"/>
                </a:lnTo>
                <a:close/>
              </a:path>
            </a:pathLst>
          </a:custGeom>
          <a:blipFill>
            <a:blip r:embed="rId5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01B837-E354-4054-1A33-0D5FEC826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2" y="1409700"/>
            <a:ext cx="11809524" cy="683809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2641999" y="5855081"/>
            <a:ext cx="2071754" cy="2809158"/>
          </a:xfrm>
          <a:custGeom>
            <a:avLst/>
            <a:gdLst/>
            <a:ahLst/>
            <a:cxnLst/>
            <a:rect l="l" t="t" r="r" b="b"/>
            <a:pathLst>
              <a:path w="2071754" h="2809158">
                <a:moveTo>
                  <a:pt x="0" y="0"/>
                </a:moveTo>
                <a:lnTo>
                  <a:pt x="2071754" y="0"/>
                </a:lnTo>
                <a:lnTo>
                  <a:pt x="2071754" y="2809158"/>
                </a:lnTo>
                <a:lnTo>
                  <a:pt x="0" y="2809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981234" y="2810130"/>
            <a:ext cx="9736546" cy="230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เพื่อส่งเสริมให้บุคลากร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กตส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.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มีความตระหนัก</a:t>
            </a:r>
            <a:endParaRPr lang="en-US" sz="3314" spc="-46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640"/>
              </a:lnSpc>
            </a:pP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และให้ความสำคัญต่อการแสดงออกถึงความเคารพ</a:t>
            </a:r>
            <a:endParaRPr lang="en-US" sz="3314" spc="-46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640"/>
              </a:lnSpc>
            </a:pP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และความกตัญญูต่อบุพการี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หรือผู้ใหญ่</a:t>
            </a:r>
            <a:endParaRPr lang="en-US" sz="3314" spc="-46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640"/>
              </a:lnSpc>
            </a:pP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และผู้มีพระคุณ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ผ่านการเข้าร่วมประเพณีสงกรานต์</a:t>
            </a:r>
            <a:endParaRPr lang="en-US" sz="3314" spc="-46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932170" y="1273312"/>
            <a:ext cx="3500669" cy="7956065"/>
          </a:xfrm>
          <a:custGeom>
            <a:avLst/>
            <a:gdLst/>
            <a:ahLst/>
            <a:cxnLst/>
            <a:rect l="l" t="t" r="r" b="b"/>
            <a:pathLst>
              <a:path w="3500669" h="7956065">
                <a:moveTo>
                  <a:pt x="0" y="0"/>
                </a:moveTo>
                <a:lnTo>
                  <a:pt x="3500669" y="0"/>
                </a:lnTo>
                <a:lnTo>
                  <a:pt x="3500669" y="7956065"/>
                </a:lnTo>
                <a:lnTo>
                  <a:pt x="0" y="7956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81509" y="6336813"/>
            <a:ext cx="10150006" cy="114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เพื่อส่งเสริมให้บุคลากร กตส. ให้ความสำคัญ</a:t>
            </a:r>
          </a:p>
          <a:p>
            <a:pPr algn="l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 ต่อการอนุรักษ์ประเพณีอันดีงามของไทย</a:t>
            </a:r>
          </a:p>
        </p:txBody>
      </p:sp>
      <p:sp>
        <p:nvSpPr>
          <p:cNvPr id="22" name="Freeform 22"/>
          <p:cNvSpPr/>
          <p:nvPr/>
        </p:nvSpPr>
        <p:spPr>
          <a:xfrm rot="1518607">
            <a:off x="11057269" y="1389265"/>
            <a:ext cx="942806" cy="763008"/>
          </a:xfrm>
          <a:custGeom>
            <a:avLst/>
            <a:gdLst/>
            <a:ahLst/>
            <a:cxnLst/>
            <a:rect l="l" t="t" r="r" b="b"/>
            <a:pathLst>
              <a:path w="942806" h="763008">
                <a:moveTo>
                  <a:pt x="0" y="0"/>
                </a:moveTo>
                <a:lnTo>
                  <a:pt x="942806" y="0"/>
                </a:lnTo>
                <a:lnTo>
                  <a:pt x="942806" y="763009"/>
                </a:lnTo>
                <a:lnTo>
                  <a:pt x="0" y="763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006218">
            <a:off x="12358460" y="4207194"/>
            <a:ext cx="471403" cy="381504"/>
          </a:xfrm>
          <a:custGeom>
            <a:avLst/>
            <a:gdLst/>
            <a:ahLst/>
            <a:cxnLst/>
            <a:rect l="l" t="t" r="r" b="b"/>
            <a:pathLst>
              <a:path w="471403" h="381504">
                <a:moveTo>
                  <a:pt x="0" y="0"/>
                </a:moveTo>
                <a:lnTo>
                  <a:pt x="471403" y="0"/>
                </a:lnTo>
                <a:lnTo>
                  <a:pt x="471403" y="381504"/>
                </a:lnTo>
                <a:lnTo>
                  <a:pt x="0" y="381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210579">
            <a:off x="286525" y="3050269"/>
            <a:ext cx="471403" cy="381504"/>
          </a:xfrm>
          <a:custGeom>
            <a:avLst/>
            <a:gdLst/>
            <a:ahLst/>
            <a:cxnLst/>
            <a:rect l="l" t="t" r="r" b="b"/>
            <a:pathLst>
              <a:path w="471403" h="381504">
                <a:moveTo>
                  <a:pt x="0" y="0"/>
                </a:moveTo>
                <a:lnTo>
                  <a:pt x="471403" y="0"/>
                </a:lnTo>
                <a:lnTo>
                  <a:pt x="471403" y="381505"/>
                </a:lnTo>
                <a:lnTo>
                  <a:pt x="0" y="3815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86041">
            <a:off x="1354609" y="503432"/>
            <a:ext cx="1110270" cy="898536"/>
          </a:xfrm>
          <a:custGeom>
            <a:avLst/>
            <a:gdLst/>
            <a:ahLst/>
            <a:cxnLst/>
            <a:rect l="l" t="t" r="r" b="b"/>
            <a:pathLst>
              <a:path w="1110270" h="898536">
                <a:moveTo>
                  <a:pt x="0" y="0"/>
                </a:moveTo>
                <a:lnTo>
                  <a:pt x="1110270" y="0"/>
                </a:lnTo>
                <a:lnTo>
                  <a:pt x="1110270" y="898536"/>
                </a:lnTo>
                <a:lnTo>
                  <a:pt x="0" y="898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194130">
            <a:off x="12789098" y="483896"/>
            <a:ext cx="471403" cy="381504"/>
          </a:xfrm>
          <a:custGeom>
            <a:avLst/>
            <a:gdLst/>
            <a:ahLst/>
            <a:cxnLst/>
            <a:rect l="l" t="t" r="r" b="b"/>
            <a:pathLst>
              <a:path w="471403" h="381504">
                <a:moveTo>
                  <a:pt x="0" y="0"/>
                </a:moveTo>
                <a:lnTo>
                  <a:pt x="471403" y="0"/>
                </a:lnTo>
                <a:lnTo>
                  <a:pt x="471403" y="381504"/>
                </a:lnTo>
                <a:lnTo>
                  <a:pt x="0" y="381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8CBDD6-0CB7-9EB4-DF4B-8F6A02C24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2"/>
          <a:stretch>
            <a:fillRect/>
          </a:stretch>
        </p:blipFill>
        <p:spPr>
          <a:xfrm>
            <a:off x="3011716" y="241366"/>
            <a:ext cx="7838095" cy="21589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6ADEA08-A71C-5D90-AFB7-5435B538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29" y="800100"/>
            <a:ext cx="11895238" cy="791428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8645087" y="-1042714"/>
            <a:ext cx="13886566" cy="138865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989203" y="2571293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4"/>
                </a:lnTo>
                <a:lnTo>
                  <a:pt x="0" y="151317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8935">
            <a:off x="17664655" y="1661545"/>
            <a:ext cx="934306" cy="847210"/>
          </a:xfrm>
          <a:custGeom>
            <a:avLst/>
            <a:gdLst/>
            <a:ahLst/>
            <a:cxnLst/>
            <a:rect l="l" t="t" r="r" b="b"/>
            <a:pathLst>
              <a:path w="934306" h="847210">
                <a:moveTo>
                  <a:pt x="0" y="0"/>
                </a:moveTo>
                <a:lnTo>
                  <a:pt x="934306" y="0"/>
                </a:lnTo>
                <a:lnTo>
                  <a:pt x="934306" y="847210"/>
                </a:lnTo>
                <a:lnTo>
                  <a:pt x="0" y="84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08935">
            <a:off x="5329459" y="8379852"/>
            <a:ext cx="730704" cy="662588"/>
          </a:xfrm>
          <a:custGeom>
            <a:avLst/>
            <a:gdLst/>
            <a:ahLst/>
            <a:cxnLst/>
            <a:rect l="l" t="t" r="r" b="b"/>
            <a:pathLst>
              <a:path w="730704" h="662588">
                <a:moveTo>
                  <a:pt x="0" y="0"/>
                </a:moveTo>
                <a:lnTo>
                  <a:pt x="730704" y="0"/>
                </a:lnTo>
                <a:lnTo>
                  <a:pt x="730704" y="662588"/>
                </a:lnTo>
                <a:lnTo>
                  <a:pt x="0" y="66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21350">
            <a:off x="9077710" y="7959233"/>
            <a:ext cx="478622" cy="434005"/>
          </a:xfrm>
          <a:custGeom>
            <a:avLst/>
            <a:gdLst/>
            <a:ahLst/>
            <a:cxnLst/>
            <a:rect l="l" t="t" r="r" b="b"/>
            <a:pathLst>
              <a:path w="478622" h="434005">
                <a:moveTo>
                  <a:pt x="0" y="0"/>
                </a:moveTo>
                <a:lnTo>
                  <a:pt x="478623" y="0"/>
                </a:lnTo>
                <a:lnTo>
                  <a:pt x="478623" y="434005"/>
                </a:lnTo>
                <a:lnTo>
                  <a:pt x="0" y="434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21350">
            <a:off x="10956892" y="-383437"/>
            <a:ext cx="988464" cy="896319"/>
          </a:xfrm>
          <a:custGeom>
            <a:avLst/>
            <a:gdLst/>
            <a:ahLst/>
            <a:cxnLst/>
            <a:rect l="l" t="t" r="r" b="b"/>
            <a:pathLst>
              <a:path w="988464" h="896319">
                <a:moveTo>
                  <a:pt x="0" y="0"/>
                </a:moveTo>
                <a:lnTo>
                  <a:pt x="988464" y="0"/>
                </a:lnTo>
                <a:lnTo>
                  <a:pt x="988464" y="896319"/>
                </a:lnTo>
                <a:lnTo>
                  <a:pt x="0" y="89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42287">
            <a:off x="4040117" y="900685"/>
            <a:ext cx="806996" cy="731767"/>
          </a:xfrm>
          <a:custGeom>
            <a:avLst/>
            <a:gdLst/>
            <a:ahLst/>
            <a:cxnLst/>
            <a:rect l="l" t="t" r="r" b="b"/>
            <a:pathLst>
              <a:path w="806996" h="731767">
                <a:moveTo>
                  <a:pt x="0" y="0"/>
                </a:moveTo>
                <a:lnTo>
                  <a:pt x="806996" y="0"/>
                </a:lnTo>
                <a:lnTo>
                  <a:pt x="806996" y="731768"/>
                </a:lnTo>
                <a:lnTo>
                  <a:pt x="0" y="731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663959" y="5980672"/>
            <a:ext cx="9885279" cy="230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บุคลากร กตส. เข้าร่วมกิจกรรมเนื่องใน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ประเพณีสงกรานต์ เช่น การสรงน้ำพระพุทธรูป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การรดน้ำขอพรบุพการีหรือผู้ใหญ่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และผู้มีพระคุณที่เคารพรัก เป็นต้น</a:t>
            </a:r>
          </a:p>
        </p:txBody>
      </p:sp>
      <p:sp>
        <p:nvSpPr>
          <p:cNvPr id="21" name="Freeform 21"/>
          <p:cNvSpPr/>
          <p:nvPr/>
        </p:nvSpPr>
        <p:spPr>
          <a:xfrm rot="1128932">
            <a:off x="16254466" y="6574790"/>
            <a:ext cx="1404023" cy="2131345"/>
          </a:xfrm>
          <a:custGeom>
            <a:avLst/>
            <a:gdLst/>
            <a:ahLst/>
            <a:cxnLst/>
            <a:rect l="l" t="t" r="r" b="b"/>
            <a:pathLst>
              <a:path w="1404023" h="2131345">
                <a:moveTo>
                  <a:pt x="0" y="0"/>
                </a:moveTo>
                <a:lnTo>
                  <a:pt x="1404024" y="0"/>
                </a:lnTo>
                <a:lnTo>
                  <a:pt x="1404024" y="2131345"/>
                </a:lnTo>
                <a:lnTo>
                  <a:pt x="0" y="2131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2603714" y="1660188"/>
            <a:ext cx="8848573" cy="4790789"/>
          </a:xfrm>
          <a:custGeom>
            <a:avLst/>
            <a:gdLst/>
            <a:ahLst/>
            <a:cxnLst/>
            <a:rect l="l" t="t" r="r" b="b"/>
            <a:pathLst>
              <a:path w="8848573" h="4790789">
                <a:moveTo>
                  <a:pt x="0" y="0"/>
                </a:moveTo>
                <a:lnTo>
                  <a:pt x="8848573" y="0"/>
                </a:lnTo>
                <a:lnTo>
                  <a:pt x="8848573" y="4790789"/>
                </a:lnTo>
                <a:lnTo>
                  <a:pt x="0" y="4790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5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H="1">
            <a:off x="637942" y="5403808"/>
            <a:ext cx="3545365" cy="3617719"/>
          </a:xfrm>
          <a:custGeom>
            <a:avLst/>
            <a:gdLst/>
            <a:ahLst/>
            <a:cxnLst/>
            <a:rect l="l" t="t" r="r" b="b"/>
            <a:pathLst>
              <a:path w="3545365" h="3617719">
                <a:moveTo>
                  <a:pt x="3545365" y="0"/>
                </a:moveTo>
                <a:lnTo>
                  <a:pt x="0" y="0"/>
                </a:lnTo>
                <a:lnTo>
                  <a:pt x="0" y="3617719"/>
                </a:lnTo>
                <a:lnTo>
                  <a:pt x="3545365" y="3617719"/>
                </a:lnTo>
                <a:lnTo>
                  <a:pt x="354536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5527229" y="1975456"/>
            <a:ext cx="5511930" cy="230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บุคลากร กตส.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เข้าร่วมกิจกรรม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เนื่องในประเพณีสงกรานต์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ร้อยละ ๑๐๐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747370" y="2466929"/>
            <a:ext cx="5511930" cy="114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เดือนเมษายน</a:t>
            </a:r>
          </a:p>
          <a:p>
            <a:pPr algn="ctr">
              <a:lnSpc>
                <a:spcPts val="4640"/>
              </a:lnSpc>
            </a:pPr>
            <a:r>
              <a:rPr lang="en-US" sz="3314" spc="-46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๒๕๖๙</a:t>
            </a:r>
          </a:p>
        </p:txBody>
      </p:sp>
      <p:sp>
        <p:nvSpPr>
          <p:cNvPr id="29" name="Freeform 29"/>
          <p:cNvSpPr/>
          <p:nvPr/>
        </p:nvSpPr>
        <p:spPr>
          <a:xfrm>
            <a:off x="0" y="9240704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69" y="0"/>
                </a:lnTo>
                <a:lnTo>
                  <a:pt x="19507969" y="5876776"/>
                </a:lnTo>
                <a:lnTo>
                  <a:pt x="0" y="58767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12403">
            <a:off x="12405678" y="78934"/>
            <a:ext cx="1076633" cy="1634358"/>
          </a:xfrm>
          <a:custGeom>
            <a:avLst/>
            <a:gdLst/>
            <a:ahLst/>
            <a:cxnLst/>
            <a:rect l="l" t="t" r="r" b="b"/>
            <a:pathLst>
              <a:path w="1076633" h="1634358">
                <a:moveTo>
                  <a:pt x="0" y="0"/>
                </a:moveTo>
                <a:lnTo>
                  <a:pt x="1076633" y="0"/>
                </a:lnTo>
                <a:lnTo>
                  <a:pt x="1076633" y="1634358"/>
                </a:lnTo>
                <a:lnTo>
                  <a:pt x="0" y="1634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1100730" y="-1665323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3"/>
                </a:lnTo>
                <a:lnTo>
                  <a:pt x="0" y="15131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08935">
            <a:off x="-22991" y="583214"/>
            <a:ext cx="1242263" cy="1126459"/>
          </a:xfrm>
          <a:custGeom>
            <a:avLst/>
            <a:gdLst/>
            <a:ahLst/>
            <a:cxnLst/>
            <a:rect l="l" t="t" r="r" b="b"/>
            <a:pathLst>
              <a:path w="1242263" h="1126459">
                <a:moveTo>
                  <a:pt x="0" y="0"/>
                </a:moveTo>
                <a:lnTo>
                  <a:pt x="1242263" y="0"/>
                </a:lnTo>
                <a:lnTo>
                  <a:pt x="1242263" y="1126459"/>
                </a:lnTo>
                <a:lnTo>
                  <a:pt x="0" y="112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84708">
            <a:off x="16743999" y="1276285"/>
            <a:ext cx="1147442" cy="1040477"/>
          </a:xfrm>
          <a:custGeom>
            <a:avLst/>
            <a:gdLst/>
            <a:ahLst/>
            <a:cxnLst/>
            <a:rect l="l" t="t" r="r" b="b"/>
            <a:pathLst>
              <a:path w="1147442" h="1040477">
                <a:moveTo>
                  <a:pt x="0" y="0"/>
                </a:moveTo>
                <a:lnTo>
                  <a:pt x="1147442" y="0"/>
                </a:lnTo>
                <a:lnTo>
                  <a:pt x="1147442" y="1040477"/>
                </a:lnTo>
                <a:lnTo>
                  <a:pt x="0" y="1040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84708">
            <a:off x="10080982" y="9804449"/>
            <a:ext cx="796679" cy="722412"/>
          </a:xfrm>
          <a:custGeom>
            <a:avLst/>
            <a:gdLst/>
            <a:ahLst/>
            <a:cxnLst/>
            <a:rect l="l" t="t" r="r" b="b"/>
            <a:pathLst>
              <a:path w="796679" h="722412">
                <a:moveTo>
                  <a:pt x="0" y="0"/>
                </a:moveTo>
                <a:lnTo>
                  <a:pt x="796678" y="0"/>
                </a:lnTo>
                <a:lnTo>
                  <a:pt x="796678" y="722412"/>
                </a:lnTo>
                <a:lnTo>
                  <a:pt x="0" y="72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548422">
            <a:off x="4453982" y="382143"/>
            <a:ext cx="649073" cy="588566"/>
          </a:xfrm>
          <a:custGeom>
            <a:avLst/>
            <a:gdLst/>
            <a:ahLst/>
            <a:cxnLst/>
            <a:rect l="l" t="t" r="r" b="b"/>
            <a:pathLst>
              <a:path w="649073" h="588566">
                <a:moveTo>
                  <a:pt x="0" y="0"/>
                </a:moveTo>
                <a:lnTo>
                  <a:pt x="649072" y="0"/>
                </a:lnTo>
                <a:lnTo>
                  <a:pt x="649072" y="588566"/>
                </a:lnTo>
                <a:lnTo>
                  <a:pt x="0" y="58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0599">
            <a:off x="16900786" y="9462079"/>
            <a:ext cx="466242" cy="422779"/>
          </a:xfrm>
          <a:custGeom>
            <a:avLst/>
            <a:gdLst/>
            <a:ahLst/>
            <a:cxnLst/>
            <a:rect l="l" t="t" r="r" b="b"/>
            <a:pathLst>
              <a:path w="466242" h="422779">
                <a:moveTo>
                  <a:pt x="0" y="0"/>
                </a:moveTo>
                <a:lnTo>
                  <a:pt x="466242" y="0"/>
                </a:lnTo>
                <a:lnTo>
                  <a:pt x="466242" y="422779"/>
                </a:lnTo>
                <a:lnTo>
                  <a:pt x="0" y="422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548422">
            <a:off x="340166" y="5474760"/>
            <a:ext cx="394548" cy="357768"/>
          </a:xfrm>
          <a:custGeom>
            <a:avLst/>
            <a:gdLst/>
            <a:ahLst/>
            <a:cxnLst/>
            <a:rect l="l" t="t" r="r" b="b"/>
            <a:pathLst>
              <a:path w="394548" h="357768">
                <a:moveTo>
                  <a:pt x="0" y="0"/>
                </a:moveTo>
                <a:lnTo>
                  <a:pt x="394548" y="0"/>
                </a:lnTo>
                <a:lnTo>
                  <a:pt x="394548" y="357768"/>
                </a:lnTo>
                <a:lnTo>
                  <a:pt x="0" y="35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857022" y="1975131"/>
            <a:ext cx="14573957" cy="7056365"/>
            <a:chOff x="0" y="0"/>
            <a:chExt cx="19431943" cy="940848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302053" cy="4558830"/>
              <a:chOff x="0" y="0"/>
              <a:chExt cx="708425" cy="51246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839" b="-1839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4704243"/>
              <a:ext cx="6302053" cy="4558830"/>
              <a:chOff x="0" y="0"/>
              <a:chExt cx="708425" cy="51246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8013" t="-52950" r="-9861" b="-64315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6564945" y="4849656"/>
              <a:ext cx="6302053" cy="4558830"/>
              <a:chOff x="0" y="0"/>
              <a:chExt cx="708425" cy="5124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42158" b="-42158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3129890" y="4849656"/>
              <a:ext cx="6302053" cy="4558830"/>
              <a:chOff x="0" y="0"/>
              <a:chExt cx="708425" cy="51246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8385" t="-88479" r="-23363" b="-72787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564945" y="0"/>
              <a:ext cx="6302053" cy="4558830"/>
              <a:chOff x="0" y="0"/>
              <a:chExt cx="708425" cy="51246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2728" t="-66922" r="-10917" b="-60979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3129890" y="0"/>
              <a:ext cx="6302053" cy="4558830"/>
              <a:chOff x="0" y="0"/>
              <a:chExt cx="708425" cy="51246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08425" cy="512466"/>
              </a:xfrm>
              <a:custGeom>
                <a:avLst/>
                <a:gdLst/>
                <a:ahLst/>
                <a:cxnLst/>
                <a:rect l="l" t="t" r="r" b="b"/>
                <a:pathLst>
                  <a:path w="708425" h="512466">
                    <a:moveTo>
                      <a:pt x="55321" y="0"/>
                    </a:moveTo>
                    <a:lnTo>
                      <a:pt x="653104" y="0"/>
                    </a:lnTo>
                    <a:cubicBezTo>
                      <a:pt x="667776" y="0"/>
                      <a:pt x="681847" y="5828"/>
                      <a:pt x="692222" y="16203"/>
                    </a:cubicBezTo>
                    <a:cubicBezTo>
                      <a:pt x="702597" y="26578"/>
                      <a:pt x="708425" y="40649"/>
                      <a:pt x="708425" y="55321"/>
                    </a:cubicBezTo>
                    <a:lnTo>
                      <a:pt x="708425" y="457146"/>
                    </a:lnTo>
                    <a:cubicBezTo>
                      <a:pt x="708425" y="487698"/>
                      <a:pt x="683657" y="512466"/>
                      <a:pt x="653104" y="512466"/>
                    </a:cubicBezTo>
                    <a:lnTo>
                      <a:pt x="55321" y="512466"/>
                    </a:lnTo>
                    <a:cubicBezTo>
                      <a:pt x="40649" y="512466"/>
                      <a:pt x="26578" y="506638"/>
                      <a:pt x="16203" y="496263"/>
                    </a:cubicBezTo>
                    <a:cubicBezTo>
                      <a:pt x="5828" y="485889"/>
                      <a:pt x="0" y="471818"/>
                      <a:pt x="0" y="457146"/>
                    </a:cubicBezTo>
                    <a:lnTo>
                      <a:pt x="0" y="55321"/>
                    </a:lnTo>
                    <a:cubicBezTo>
                      <a:pt x="0" y="24768"/>
                      <a:pt x="24768" y="0"/>
                      <a:pt x="55321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0270" t="-68877" r="-10616" b="-72370"/>
                </a:stretch>
              </a:blipFill>
              <a:ln w="123825" cap="rnd">
                <a:solidFill>
                  <a:srgbClr val="FFFFFF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Freeform 24"/>
          <p:cNvSpPr/>
          <p:nvPr/>
        </p:nvSpPr>
        <p:spPr>
          <a:xfrm>
            <a:off x="0" y="9240704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69" y="0"/>
                </a:lnTo>
                <a:lnTo>
                  <a:pt x="19507969" y="5876776"/>
                </a:lnTo>
                <a:lnTo>
                  <a:pt x="0" y="5876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548422">
            <a:off x="12243229" y="8779420"/>
            <a:ext cx="649073" cy="588566"/>
          </a:xfrm>
          <a:custGeom>
            <a:avLst/>
            <a:gdLst/>
            <a:ahLst/>
            <a:cxnLst/>
            <a:rect l="l" t="t" r="r" b="b"/>
            <a:pathLst>
              <a:path w="649073" h="588566">
                <a:moveTo>
                  <a:pt x="0" y="0"/>
                </a:moveTo>
                <a:lnTo>
                  <a:pt x="649073" y="0"/>
                </a:lnTo>
                <a:lnTo>
                  <a:pt x="649073" y="588566"/>
                </a:lnTo>
                <a:lnTo>
                  <a:pt x="0" y="58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908935">
            <a:off x="4458577" y="9004812"/>
            <a:ext cx="1242263" cy="1126459"/>
          </a:xfrm>
          <a:custGeom>
            <a:avLst/>
            <a:gdLst/>
            <a:ahLst/>
            <a:cxnLst/>
            <a:rect l="l" t="t" r="r" b="b"/>
            <a:pathLst>
              <a:path w="1242263" h="1126459">
                <a:moveTo>
                  <a:pt x="0" y="0"/>
                </a:moveTo>
                <a:lnTo>
                  <a:pt x="1242263" y="0"/>
                </a:lnTo>
                <a:lnTo>
                  <a:pt x="1242263" y="1126459"/>
                </a:lnTo>
                <a:lnTo>
                  <a:pt x="0" y="112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625BC10-0329-37C9-712D-230CDDD1C5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/>
          <a:stretch>
            <a:fillRect/>
          </a:stretch>
        </p:blipFill>
        <p:spPr>
          <a:xfrm>
            <a:off x="5306651" y="92188"/>
            <a:ext cx="7674699" cy="17238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12403">
            <a:off x="12405678" y="78934"/>
            <a:ext cx="1076633" cy="1634358"/>
          </a:xfrm>
          <a:custGeom>
            <a:avLst/>
            <a:gdLst/>
            <a:ahLst/>
            <a:cxnLst/>
            <a:rect l="l" t="t" r="r" b="b"/>
            <a:pathLst>
              <a:path w="1076633" h="1634358">
                <a:moveTo>
                  <a:pt x="0" y="0"/>
                </a:moveTo>
                <a:lnTo>
                  <a:pt x="1076633" y="0"/>
                </a:lnTo>
                <a:lnTo>
                  <a:pt x="1076633" y="1634358"/>
                </a:lnTo>
                <a:lnTo>
                  <a:pt x="0" y="1634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1100730" y="-1665323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3"/>
                </a:lnTo>
                <a:lnTo>
                  <a:pt x="0" y="15131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08935">
            <a:off x="-22991" y="583214"/>
            <a:ext cx="1242263" cy="1126459"/>
          </a:xfrm>
          <a:custGeom>
            <a:avLst/>
            <a:gdLst/>
            <a:ahLst/>
            <a:cxnLst/>
            <a:rect l="l" t="t" r="r" b="b"/>
            <a:pathLst>
              <a:path w="1242263" h="1126459">
                <a:moveTo>
                  <a:pt x="0" y="0"/>
                </a:moveTo>
                <a:lnTo>
                  <a:pt x="1242263" y="0"/>
                </a:lnTo>
                <a:lnTo>
                  <a:pt x="1242263" y="1126459"/>
                </a:lnTo>
                <a:lnTo>
                  <a:pt x="0" y="112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84708">
            <a:off x="16743999" y="1276285"/>
            <a:ext cx="1147442" cy="1040477"/>
          </a:xfrm>
          <a:custGeom>
            <a:avLst/>
            <a:gdLst/>
            <a:ahLst/>
            <a:cxnLst/>
            <a:rect l="l" t="t" r="r" b="b"/>
            <a:pathLst>
              <a:path w="1147442" h="1040477">
                <a:moveTo>
                  <a:pt x="0" y="0"/>
                </a:moveTo>
                <a:lnTo>
                  <a:pt x="1147442" y="0"/>
                </a:lnTo>
                <a:lnTo>
                  <a:pt x="1147442" y="1040477"/>
                </a:lnTo>
                <a:lnTo>
                  <a:pt x="0" y="1040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84708">
            <a:off x="10080982" y="9804449"/>
            <a:ext cx="796679" cy="722412"/>
          </a:xfrm>
          <a:custGeom>
            <a:avLst/>
            <a:gdLst/>
            <a:ahLst/>
            <a:cxnLst/>
            <a:rect l="l" t="t" r="r" b="b"/>
            <a:pathLst>
              <a:path w="796679" h="722412">
                <a:moveTo>
                  <a:pt x="0" y="0"/>
                </a:moveTo>
                <a:lnTo>
                  <a:pt x="796678" y="0"/>
                </a:lnTo>
                <a:lnTo>
                  <a:pt x="796678" y="722412"/>
                </a:lnTo>
                <a:lnTo>
                  <a:pt x="0" y="72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548422">
            <a:off x="4453982" y="382143"/>
            <a:ext cx="649073" cy="588566"/>
          </a:xfrm>
          <a:custGeom>
            <a:avLst/>
            <a:gdLst/>
            <a:ahLst/>
            <a:cxnLst/>
            <a:rect l="l" t="t" r="r" b="b"/>
            <a:pathLst>
              <a:path w="649073" h="588566">
                <a:moveTo>
                  <a:pt x="0" y="0"/>
                </a:moveTo>
                <a:lnTo>
                  <a:pt x="649072" y="0"/>
                </a:lnTo>
                <a:lnTo>
                  <a:pt x="649072" y="588566"/>
                </a:lnTo>
                <a:lnTo>
                  <a:pt x="0" y="58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0599">
            <a:off x="16900786" y="9462079"/>
            <a:ext cx="466242" cy="422779"/>
          </a:xfrm>
          <a:custGeom>
            <a:avLst/>
            <a:gdLst/>
            <a:ahLst/>
            <a:cxnLst/>
            <a:rect l="l" t="t" r="r" b="b"/>
            <a:pathLst>
              <a:path w="466242" h="422779">
                <a:moveTo>
                  <a:pt x="0" y="0"/>
                </a:moveTo>
                <a:lnTo>
                  <a:pt x="466242" y="0"/>
                </a:lnTo>
                <a:lnTo>
                  <a:pt x="466242" y="422779"/>
                </a:lnTo>
                <a:lnTo>
                  <a:pt x="0" y="422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548422">
            <a:off x="340166" y="5474760"/>
            <a:ext cx="394548" cy="357768"/>
          </a:xfrm>
          <a:custGeom>
            <a:avLst/>
            <a:gdLst/>
            <a:ahLst/>
            <a:cxnLst/>
            <a:rect l="l" t="t" r="r" b="b"/>
            <a:pathLst>
              <a:path w="394548" h="357768">
                <a:moveTo>
                  <a:pt x="0" y="0"/>
                </a:moveTo>
                <a:lnTo>
                  <a:pt x="394548" y="0"/>
                </a:lnTo>
                <a:lnTo>
                  <a:pt x="394548" y="357768"/>
                </a:lnTo>
                <a:lnTo>
                  <a:pt x="0" y="357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9240704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69" y="0"/>
                </a:lnTo>
                <a:lnTo>
                  <a:pt x="19507969" y="5876776"/>
                </a:lnTo>
                <a:lnTo>
                  <a:pt x="0" y="587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48422">
            <a:off x="12243229" y="8779420"/>
            <a:ext cx="649073" cy="588566"/>
          </a:xfrm>
          <a:custGeom>
            <a:avLst/>
            <a:gdLst/>
            <a:ahLst/>
            <a:cxnLst/>
            <a:rect l="l" t="t" r="r" b="b"/>
            <a:pathLst>
              <a:path w="649073" h="588566">
                <a:moveTo>
                  <a:pt x="0" y="0"/>
                </a:moveTo>
                <a:lnTo>
                  <a:pt x="649073" y="0"/>
                </a:lnTo>
                <a:lnTo>
                  <a:pt x="649073" y="588566"/>
                </a:lnTo>
                <a:lnTo>
                  <a:pt x="0" y="588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08935">
            <a:off x="4458577" y="9004812"/>
            <a:ext cx="1242263" cy="1126459"/>
          </a:xfrm>
          <a:custGeom>
            <a:avLst/>
            <a:gdLst/>
            <a:ahLst/>
            <a:cxnLst/>
            <a:rect l="l" t="t" r="r" b="b"/>
            <a:pathLst>
              <a:path w="1242263" h="1126459">
                <a:moveTo>
                  <a:pt x="0" y="0"/>
                </a:moveTo>
                <a:lnTo>
                  <a:pt x="1242263" y="0"/>
                </a:lnTo>
                <a:lnTo>
                  <a:pt x="1242263" y="1126459"/>
                </a:lnTo>
                <a:lnTo>
                  <a:pt x="0" y="112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857022" y="1975131"/>
            <a:ext cx="4726539" cy="3419123"/>
            <a:chOff x="0" y="0"/>
            <a:chExt cx="708425" cy="5124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6"/>
              <a:stretch>
                <a:fillRect t="-47455" b="-58222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57022" y="5612373"/>
            <a:ext cx="4726539" cy="3419123"/>
            <a:chOff x="0" y="0"/>
            <a:chExt cx="708425" cy="5124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7"/>
              <a:stretch>
                <a:fillRect t="-31086" b="-52619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80730" y="5612373"/>
            <a:ext cx="4726539" cy="3419123"/>
            <a:chOff x="0" y="0"/>
            <a:chExt cx="708425" cy="5124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8"/>
              <a:stretch>
                <a:fillRect t="-40890" r="-8723" b="-59505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704439" y="5612373"/>
            <a:ext cx="4726539" cy="3419123"/>
            <a:chOff x="0" y="0"/>
            <a:chExt cx="708425" cy="5124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9"/>
              <a:stretch>
                <a:fillRect t="-1839" b="-1839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80730" y="1975131"/>
            <a:ext cx="4726539" cy="3419123"/>
            <a:chOff x="0" y="0"/>
            <a:chExt cx="708425" cy="51246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10"/>
              <a:stretch>
                <a:fillRect t="-59797" b="-23908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704439" y="1975131"/>
            <a:ext cx="4726539" cy="3419123"/>
            <a:chOff x="0" y="0"/>
            <a:chExt cx="708425" cy="51246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08425" cy="512466"/>
            </a:xfrm>
            <a:custGeom>
              <a:avLst/>
              <a:gdLst/>
              <a:ahLst/>
              <a:cxnLst/>
              <a:rect l="l" t="t" r="r" b="b"/>
              <a:pathLst>
                <a:path w="708425" h="512466">
                  <a:moveTo>
                    <a:pt x="50777" y="0"/>
                  </a:moveTo>
                  <a:lnTo>
                    <a:pt x="657648" y="0"/>
                  </a:lnTo>
                  <a:cubicBezTo>
                    <a:pt x="671115" y="0"/>
                    <a:pt x="684030" y="5350"/>
                    <a:pt x="693553" y="14872"/>
                  </a:cubicBezTo>
                  <a:cubicBezTo>
                    <a:pt x="703075" y="24395"/>
                    <a:pt x="708425" y="37310"/>
                    <a:pt x="708425" y="50777"/>
                  </a:cubicBezTo>
                  <a:lnTo>
                    <a:pt x="708425" y="461689"/>
                  </a:lnTo>
                  <a:cubicBezTo>
                    <a:pt x="708425" y="475156"/>
                    <a:pt x="703075" y="488072"/>
                    <a:pt x="693553" y="497594"/>
                  </a:cubicBezTo>
                  <a:cubicBezTo>
                    <a:pt x="684030" y="507117"/>
                    <a:pt x="671115" y="512466"/>
                    <a:pt x="657648" y="512466"/>
                  </a:cubicBezTo>
                  <a:lnTo>
                    <a:pt x="50777" y="512466"/>
                  </a:lnTo>
                  <a:cubicBezTo>
                    <a:pt x="37310" y="512466"/>
                    <a:pt x="24395" y="507117"/>
                    <a:pt x="14872" y="497594"/>
                  </a:cubicBezTo>
                  <a:cubicBezTo>
                    <a:pt x="5350" y="488072"/>
                    <a:pt x="0" y="475156"/>
                    <a:pt x="0" y="461689"/>
                  </a:cubicBezTo>
                  <a:lnTo>
                    <a:pt x="0" y="50777"/>
                  </a:lnTo>
                  <a:cubicBezTo>
                    <a:pt x="0" y="37310"/>
                    <a:pt x="5350" y="24395"/>
                    <a:pt x="14872" y="14872"/>
                  </a:cubicBezTo>
                  <a:cubicBezTo>
                    <a:pt x="24395" y="5350"/>
                    <a:pt x="37310" y="0"/>
                    <a:pt x="50777" y="0"/>
                  </a:cubicBezTo>
                  <a:close/>
                </a:path>
              </a:pathLst>
            </a:custGeom>
            <a:blipFill>
              <a:blip r:embed="rId11"/>
              <a:stretch>
                <a:fillRect t="-51423" r="-4946" b="-41368"/>
              </a:stretch>
            </a:blipFill>
            <a:ln w="1238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8FDA384-D4C9-0204-4568-A287A4AA54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/>
          <a:stretch>
            <a:fillRect/>
          </a:stretch>
        </p:blipFill>
        <p:spPr>
          <a:xfrm>
            <a:off x="5306651" y="92188"/>
            <a:ext cx="7674699" cy="1723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0800000">
            <a:off x="-1100730" y="-1665323"/>
            <a:ext cx="20835502" cy="15131784"/>
          </a:xfrm>
          <a:custGeom>
            <a:avLst/>
            <a:gdLst/>
            <a:ahLst/>
            <a:cxnLst/>
            <a:rect l="l" t="t" r="r" b="b"/>
            <a:pathLst>
              <a:path w="20835502" h="15131784">
                <a:moveTo>
                  <a:pt x="0" y="0"/>
                </a:moveTo>
                <a:lnTo>
                  <a:pt x="20835503" y="0"/>
                </a:lnTo>
                <a:lnTo>
                  <a:pt x="20835503" y="15131783"/>
                </a:lnTo>
                <a:lnTo>
                  <a:pt x="0" y="151317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4316136" y="-4905209"/>
            <a:ext cx="10689673" cy="10529328"/>
          </a:xfrm>
          <a:custGeom>
            <a:avLst/>
            <a:gdLst/>
            <a:ahLst/>
            <a:cxnLst/>
            <a:rect l="l" t="t" r="r" b="b"/>
            <a:pathLst>
              <a:path w="10689673" h="10529328">
                <a:moveTo>
                  <a:pt x="0" y="0"/>
                </a:moveTo>
                <a:lnTo>
                  <a:pt x="10689672" y="0"/>
                </a:lnTo>
                <a:lnTo>
                  <a:pt x="10689672" y="10529327"/>
                </a:lnTo>
                <a:lnTo>
                  <a:pt x="0" y="10529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22293E-5E67-2A47-90BC-AF316A9C6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46" y="317394"/>
            <a:ext cx="14019047" cy="9200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963533" y="611955"/>
            <a:ext cx="13886566" cy="1388656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F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908935">
            <a:off x="1233547" y="3356009"/>
            <a:ext cx="1242263" cy="1126459"/>
          </a:xfrm>
          <a:custGeom>
            <a:avLst/>
            <a:gdLst/>
            <a:ahLst/>
            <a:cxnLst/>
            <a:rect l="l" t="t" r="r" b="b"/>
            <a:pathLst>
              <a:path w="1242263" h="1126459">
                <a:moveTo>
                  <a:pt x="0" y="0"/>
                </a:moveTo>
                <a:lnTo>
                  <a:pt x="1242263" y="0"/>
                </a:lnTo>
                <a:lnTo>
                  <a:pt x="1242263" y="1126458"/>
                </a:lnTo>
                <a:lnTo>
                  <a:pt x="0" y="1126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08935">
            <a:off x="13890693" y="3460963"/>
            <a:ext cx="946994" cy="858715"/>
          </a:xfrm>
          <a:custGeom>
            <a:avLst/>
            <a:gdLst/>
            <a:ahLst/>
            <a:cxnLst/>
            <a:rect l="l" t="t" r="r" b="b"/>
            <a:pathLst>
              <a:path w="946994" h="858715">
                <a:moveTo>
                  <a:pt x="0" y="0"/>
                </a:moveTo>
                <a:lnTo>
                  <a:pt x="946994" y="0"/>
                </a:lnTo>
                <a:lnTo>
                  <a:pt x="946994" y="858715"/>
                </a:lnTo>
                <a:lnTo>
                  <a:pt x="0" y="85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08935">
            <a:off x="11720200" y="6828502"/>
            <a:ext cx="486666" cy="441299"/>
          </a:xfrm>
          <a:custGeom>
            <a:avLst/>
            <a:gdLst/>
            <a:ahLst/>
            <a:cxnLst/>
            <a:rect l="l" t="t" r="r" b="b"/>
            <a:pathLst>
              <a:path w="486666" h="441299">
                <a:moveTo>
                  <a:pt x="0" y="0"/>
                </a:moveTo>
                <a:lnTo>
                  <a:pt x="486666" y="0"/>
                </a:lnTo>
                <a:lnTo>
                  <a:pt x="486666" y="441299"/>
                </a:lnTo>
                <a:lnTo>
                  <a:pt x="0" y="44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08935">
            <a:off x="4964984" y="28946"/>
            <a:ext cx="836985" cy="758961"/>
          </a:xfrm>
          <a:custGeom>
            <a:avLst/>
            <a:gdLst/>
            <a:ahLst/>
            <a:cxnLst/>
            <a:rect l="l" t="t" r="r" b="b"/>
            <a:pathLst>
              <a:path w="836985" h="758961">
                <a:moveTo>
                  <a:pt x="0" y="0"/>
                </a:moveTo>
                <a:lnTo>
                  <a:pt x="836985" y="0"/>
                </a:lnTo>
                <a:lnTo>
                  <a:pt x="836985" y="758961"/>
                </a:lnTo>
                <a:lnTo>
                  <a:pt x="0" y="758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488879" y="1562100"/>
            <a:ext cx="11326809" cy="2315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0"/>
              </a:lnSpc>
            </a:pP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บุคลากร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กตส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. </a:t>
            </a: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มีความตระหนัก</a:t>
            </a:r>
            <a:r>
              <a:rPr lang="th-TH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ถึงสถาบันครอบครัว</a:t>
            </a:r>
            <a:br>
              <a:rPr lang="th-TH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</a:b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และให้ความสำคัญต่อการแสดงออกถึงความเคารพ</a:t>
            </a:r>
            <a:br>
              <a:rPr lang="th-TH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</a:b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และความกตัญญูต่อบุพการีหรือผู้ใหญ่ผู้มีพระคุณ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br>
              <a:rPr lang="th-TH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</a:br>
            <a:r>
              <a:rPr lang="en-US" sz="3314" spc="-46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รวมถึงให้ความสำคัญต่อการอนุรักษ์ประเพณีอันดีงามของไทย</a:t>
            </a:r>
            <a:r>
              <a:rPr lang="en-US" sz="3314" spc="-46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6567" y="5356462"/>
            <a:ext cx="11326810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ส่งเสริมการแสดงออกถึงความเคารพและความกตัญญู</a:t>
            </a:r>
            <a:endParaRPr lang="en-US" sz="3200" spc="-44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480"/>
              </a:lnSpc>
            </a:pP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ต่อบุพการีหรือผู้ใหญ่ที่มีพระคุณในชีวิตประจำวันเพิ่มมากขึ้น</a:t>
            </a:r>
            <a:endParaRPr lang="en-US" sz="3200" spc="-44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480"/>
              </a:lnSpc>
            </a:pPr>
            <a:r>
              <a:rPr lang="en-US" sz="3200" spc="-44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</a:p>
          <a:p>
            <a:pPr algn="ctr">
              <a:lnSpc>
                <a:spcPts val="4480"/>
              </a:lnSpc>
            </a:pP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ร่วมกันสืบสานและอนุรักษ์ประเพณีอันดีงามของไทย</a:t>
            </a:r>
            <a:endParaRPr lang="en-US" sz="3200" spc="-44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480"/>
              </a:lnSpc>
            </a:pP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ผ่านการเข้าร่วมกิจกรรมในประเพณีหรือวันสำคัญของไทย</a:t>
            </a:r>
            <a:endParaRPr lang="en-US" sz="3200" spc="-44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  <a:p>
            <a:pPr algn="ctr">
              <a:lnSpc>
                <a:spcPts val="4480"/>
              </a:lnSpc>
            </a:pP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เช่น</a:t>
            </a:r>
            <a:r>
              <a:rPr lang="en-US" sz="3200" spc="-44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วันลอยกระทง</a:t>
            </a:r>
            <a:r>
              <a:rPr lang="en-US" sz="3200" spc="-44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วันสำคัญทางศาสนาอื่น</a:t>
            </a:r>
            <a:r>
              <a:rPr lang="en-US" sz="3200" spc="-44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ๆ </a:t>
            </a: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รวมถึงวัฒนธรรมประเพณีที่สำคัญในภูมิลำเนาของบุคลากร</a:t>
            </a:r>
            <a:r>
              <a:rPr lang="en-US" sz="3200" spc="-44" dirty="0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 </a:t>
            </a:r>
            <a:r>
              <a:rPr lang="en-US" sz="3200" spc="-44" dirty="0" err="1">
                <a:solidFill>
                  <a:srgbClr val="4F5D72"/>
                </a:solidFill>
                <a:latin typeface="Lookpeach Font TH"/>
                <a:ea typeface="Lookpeach Font TH"/>
                <a:cs typeface="Lookpeach Font TH"/>
                <a:sym typeface="Lookpeach Font TH"/>
              </a:rPr>
              <a:t>เป็นต้น</a:t>
            </a:r>
            <a:endParaRPr lang="en-US" sz="3200" spc="-44" dirty="0">
              <a:solidFill>
                <a:srgbClr val="4F5D72"/>
              </a:solidFill>
              <a:latin typeface="Lookpeach Font TH"/>
              <a:ea typeface="Lookpeach Font TH"/>
              <a:cs typeface="Lookpeach Font TH"/>
              <a:sym typeface="Lookpeach Font TH"/>
            </a:endParaRPr>
          </a:p>
        </p:txBody>
      </p:sp>
      <p:sp>
        <p:nvSpPr>
          <p:cNvPr id="23" name="Freeform 23"/>
          <p:cNvSpPr/>
          <p:nvPr/>
        </p:nvSpPr>
        <p:spPr>
          <a:xfrm rot="-97563">
            <a:off x="-473907" y="9417512"/>
            <a:ext cx="19507969" cy="5876776"/>
          </a:xfrm>
          <a:custGeom>
            <a:avLst/>
            <a:gdLst/>
            <a:ahLst/>
            <a:cxnLst/>
            <a:rect l="l" t="t" r="r" b="b"/>
            <a:pathLst>
              <a:path w="19507969" h="5876776">
                <a:moveTo>
                  <a:pt x="0" y="0"/>
                </a:moveTo>
                <a:lnTo>
                  <a:pt x="19507969" y="0"/>
                </a:lnTo>
                <a:lnTo>
                  <a:pt x="19507969" y="5876775"/>
                </a:lnTo>
                <a:lnTo>
                  <a:pt x="0" y="5876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615105" y="3406092"/>
            <a:ext cx="6455110" cy="6083942"/>
          </a:xfrm>
          <a:custGeom>
            <a:avLst/>
            <a:gdLst/>
            <a:ahLst/>
            <a:cxnLst/>
            <a:rect l="l" t="t" r="r" b="b"/>
            <a:pathLst>
              <a:path w="6455110" h="6083942">
                <a:moveTo>
                  <a:pt x="0" y="0"/>
                </a:moveTo>
                <a:lnTo>
                  <a:pt x="6455111" y="0"/>
                </a:lnTo>
                <a:lnTo>
                  <a:pt x="6455111" y="6083941"/>
                </a:lnTo>
                <a:lnTo>
                  <a:pt x="0" y="6083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08935">
            <a:off x="16687529" y="-276387"/>
            <a:ext cx="1944068" cy="1762841"/>
          </a:xfrm>
          <a:custGeom>
            <a:avLst/>
            <a:gdLst/>
            <a:ahLst/>
            <a:cxnLst/>
            <a:rect l="l" t="t" r="r" b="b"/>
            <a:pathLst>
              <a:path w="1944068" h="1762841">
                <a:moveTo>
                  <a:pt x="0" y="0"/>
                </a:moveTo>
                <a:lnTo>
                  <a:pt x="1944067" y="0"/>
                </a:lnTo>
                <a:lnTo>
                  <a:pt x="1944067" y="1762841"/>
                </a:lnTo>
                <a:lnTo>
                  <a:pt x="0" y="1762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1128932">
            <a:off x="13997587" y="482782"/>
            <a:ext cx="1404023" cy="2131345"/>
          </a:xfrm>
          <a:custGeom>
            <a:avLst/>
            <a:gdLst/>
            <a:ahLst/>
            <a:cxnLst/>
            <a:rect l="l" t="t" r="r" b="b"/>
            <a:pathLst>
              <a:path w="1404023" h="2131345">
                <a:moveTo>
                  <a:pt x="0" y="0"/>
                </a:moveTo>
                <a:lnTo>
                  <a:pt x="1404024" y="0"/>
                </a:lnTo>
                <a:lnTo>
                  <a:pt x="1404024" y="2131345"/>
                </a:lnTo>
                <a:lnTo>
                  <a:pt x="0" y="21313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207</Words>
  <Application>Microsoft Office PowerPoint</Application>
  <PresentationFormat>Custom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Lookpeach Font 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สีฟ้า สีชมพู เรียบหรู ดอกไม้ ประวัติความเป็นมาวันสงกรานต์ ประเพณีไทย Presentation</dc:title>
  <dc:creator>ชญานุตม์ จันทรามิตร</dc:creator>
  <cp:lastModifiedBy>อรพินท ฤกษ</cp:lastModifiedBy>
  <cp:revision>3</cp:revision>
  <dcterms:created xsi:type="dcterms:W3CDTF">2006-08-16T00:00:00Z</dcterms:created>
  <dcterms:modified xsi:type="dcterms:W3CDTF">2026-04-16T03:23:54Z</dcterms:modified>
  <dc:identifier>DAHGUn3H3Ms</dc:identifier>
</cp:coreProperties>
</file>