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1" r:id="rId3"/>
    <p:sldId id="296" r:id="rId4"/>
    <p:sldId id="302" r:id="rId5"/>
    <p:sldId id="303" r:id="rId6"/>
    <p:sldId id="304" r:id="rId7"/>
    <p:sldId id="3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6253B1"/>
    <a:srgbClr val="75CDD5"/>
    <a:srgbClr val="D9BEED"/>
    <a:srgbClr val="FFCCFF"/>
    <a:srgbClr val="DEEBF7"/>
    <a:srgbClr val="CC99FF"/>
    <a:srgbClr val="FE7AB6"/>
    <a:srgbClr val="66CCFF"/>
    <a:srgbClr val="EBD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อรพินท ฤกษ" userId="0d424404910709a0" providerId="LiveId" clId="{91515D96-6324-4B4B-BB6D-BD3D1ADBC315}"/>
    <pc:docChg chg="undo custSel addSld modSld">
      <pc:chgData name="อรพินท ฤกษ" userId="0d424404910709a0" providerId="LiveId" clId="{91515D96-6324-4B4B-BB6D-BD3D1ADBC315}" dt="2026-04-09T06:24:40.178" v="593" actId="1076"/>
      <pc:docMkLst>
        <pc:docMk/>
      </pc:docMkLst>
      <pc:sldChg chg="addSp delSp modSp mod">
        <pc:chgData name="อรพินท ฤกษ" userId="0d424404910709a0" providerId="LiveId" clId="{91515D96-6324-4B4B-BB6D-BD3D1ADBC315}" dt="2026-04-09T06:16:48.227" v="165" actId="1076"/>
        <pc:sldMkLst>
          <pc:docMk/>
          <pc:sldMk cId="2021638783" sldId="303"/>
        </pc:sldMkLst>
        <pc:picChg chg="add mod">
          <ac:chgData name="อรพินท ฤกษ" userId="0d424404910709a0" providerId="LiveId" clId="{91515D96-6324-4B4B-BB6D-BD3D1ADBC315}" dt="2026-04-09T06:11:25.683" v="71" actId="14100"/>
          <ac:picMkLst>
            <pc:docMk/>
            <pc:sldMk cId="2021638783" sldId="303"/>
            <ac:picMk id="3" creationId="{778A0C97-E860-806F-896C-298A7C0383AE}"/>
          </ac:picMkLst>
        </pc:picChg>
        <pc:picChg chg="add mod">
          <ac:chgData name="อรพินท ฤกษ" userId="0d424404910709a0" providerId="LiveId" clId="{91515D96-6324-4B4B-BB6D-BD3D1ADBC315}" dt="2026-04-09T06:16:48.227" v="165" actId="1076"/>
          <ac:picMkLst>
            <pc:docMk/>
            <pc:sldMk cId="2021638783" sldId="303"/>
            <ac:picMk id="5" creationId="{B6255228-A155-1751-F6F1-77D929DDFBB6}"/>
          </ac:picMkLst>
        </pc:picChg>
        <pc:picChg chg="add mod modCrop">
          <ac:chgData name="อรพินท ฤกษ" userId="0d424404910709a0" providerId="LiveId" clId="{91515D96-6324-4B4B-BB6D-BD3D1ADBC315}" dt="2026-04-09T06:16:10.181" v="153" actId="1076"/>
          <ac:picMkLst>
            <pc:docMk/>
            <pc:sldMk cId="2021638783" sldId="303"/>
            <ac:picMk id="8" creationId="{3DF3E77B-9AA0-2038-C3A4-E5AAECBED11A}"/>
          </ac:picMkLst>
        </pc:picChg>
        <pc:picChg chg="add mod">
          <ac:chgData name="อรพินท ฤกษ" userId="0d424404910709a0" providerId="LiveId" clId="{91515D96-6324-4B4B-BB6D-BD3D1ADBC315}" dt="2026-04-09T06:16:39.465" v="162" actId="1076"/>
          <ac:picMkLst>
            <pc:docMk/>
            <pc:sldMk cId="2021638783" sldId="303"/>
            <ac:picMk id="10" creationId="{9CC98567-18BC-1A3D-B57C-B056CE2F23E9}"/>
          </ac:picMkLst>
        </pc:picChg>
        <pc:picChg chg="add mod">
          <ac:chgData name="อรพินท ฤกษ" userId="0d424404910709a0" providerId="LiveId" clId="{91515D96-6324-4B4B-BB6D-BD3D1ADBC315}" dt="2026-04-09T06:15:51.275" v="147" actId="1076"/>
          <ac:picMkLst>
            <pc:docMk/>
            <pc:sldMk cId="2021638783" sldId="303"/>
            <ac:picMk id="12" creationId="{CF348ACE-7502-E6F8-B375-3F8F94F0936F}"/>
          </ac:picMkLst>
        </pc:picChg>
        <pc:picChg chg="add del mod">
          <ac:chgData name="อรพินท ฤกษ" userId="0d424404910709a0" providerId="LiveId" clId="{91515D96-6324-4B4B-BB6D-BD3D1ADBC315}" dt="2026-04-09T06:08:30.543" v="14" actId="478"/>
          <ac:picMkLst>
            <pc:docMk/>
            <pc:sldMk cId="2021638783" sldId="303"/>
            <ac:picMk id="14" creationId="{2A61182F-DB31-8AF9-E216-2FAA259DCAA7}"/>
          </ac:picMkLst>
        </pc:picChg>
        <pc:picChg chg="add mod">
          <ac:chgData name="อรพินท ฤกษ" userId="0d424404910709a0" providerId="LiveId" clId="{91515D96-6324-4B4B-BB6D-BD3D1ADBC315}" dt="2026-04-09T06:16:44.323" v="164" actId="1076"/>
          <ac:picMkLst>
            <pc:docMk/>
            <pc:sldMk cId="2021638783" sldId="303"/>
            <ac:picMk id="16" creationId="{F70B5B4D-D96A-BA9D-735C-02AB5ED9E592}"/>
          </ac:picMkLst>
        </pc:picChg>
      </pc:sldChg>
      <pc:sldChg chg="addSp modSp mod">
        <pc:chgData name="อรพินท ฤกษ" userId="0d424404910709a0" providerId="LiveId" clId="{91515D96-6324-4B4B-BB6D-BD3D1ADBC315}" dt="2026-04-09T06:20:57.642" v="327" actId="1076"/>
        <pc:sldMkLst>
          <pc:docMk/>
          <pc:sldMk cId="1916460894" sldId="304"/>
        </pc:sldMkLst>
        <pc:spChg chg="mod">
          <ac:chgData name="อรพินท ฤกษ" userId="0d424404910709a0" providerId="LiveId" clId="{91515D96-6324-4B4B-BB6D-BD3D1ADBC315}" dt="2026-04-09T06:18:12.401" v="166"/>
          <ac:spMkLst>
            <pc:docMk/>
            <pc:sldMk cId="1916460894" sldId="304"/>
            <ac:spMk id="3" creationId="{90605D35-19C7-605B-46FD-518FBE30135F}"/>
          </ac:spMkLst>
        </pc:spChg>
        <pc:spChg chg="mod">
          <ac:chgData name="อรพินท ฤกษ" userId="0d424404910709a0" providerId="LiveId" clId="{91515D96-6324-4B4B-BB6D-BD3D1ADBC315}" dt="2026-04-09T06:18:12.401" v="166"/>
          <ac:spMkLst>
            <pc:docMk/>
            <pc:sldMk cId="1916460894" sldId="304"/>
            <ac:spMk id="4" creationId="{893237B0-C5C3-B4F9-149B-347015B6C152}"/>
          </ac:spMkLst>
        </pc:spChg>
        <pc:spChg chg="add mod">
          <ac:chgData name="อรพินท ฤกษ" userId="0d424404910709a0" providerId="LiveId" clId="{91515D96-6324-4B4B-BB6D-BD3D1ADBC315}" dt="2026-04-09T06:20:57.642" v="327" actId="1076"/>
          <ac:spMkLst>
            <pc:docMk/>
            <pc:sldMk cId="1916460894" sldId="304"/>
            <ac:spMk id="5" creationId="{C5D5208F-6E1E-EEF8-03C5-D62D67F4DAD3}"/>
          </ac:spMkLst>
        </pc:spChg>
        <pc:grpChg chg="add mod">
          <ac:chgData name="อรพินท ฤกษ" userId="0d424404910709a0" providerId="LiveId" clId="{91515D96-6324-4B4B-BB6D-BD3D1ADBC315}" dt="2026-04-09T06:20:54.482" v="326" actId="14100"/>
          <ac:grpSpMkLst>
            <pc:docMk/>
            <pc:sldMk cId="1916460894" sldId="304"/>
            <ac:grpSpMk id="2" creationId="{93923AF9-4933-DC36-1F3D-0E7011AA2C2F}"/>
          </ac:grpSpMkLst>
        </pc:grpChg>
      </pc:sldChg>
      <pc:sldChg chg="addSp modSp add mod">
        <pc:chgData name="อรพินท ฤกษ" userId="0d424404910709a0" providerId="LiveId" clId="{91515D96-6324-4B4B-BB6D-BD3D1ADBC315}" dt="2026-04-09T06:24:40.178" v="593" actId="1076"/>
        <pc:sldMkLst>
          <pc:docMk/>
          <pc:sldMk cId="4167836367" sldId="305"/>
        </pc:sldMkLst>
        <pc:spChg chg="mod">
          <ac:chgData name="อรพินท ฤกษ" userId="0d424404910709a0" providerId="LiveId" clId="{91515D96-6324-4B4B-BB6D-BD3D1ADBC315}" dt="2026-04-09T06:23:04.396" v="543" actId="164"/>
          <ac:spMkLst>
            <pc:docMk/>
            <pc:sldMk cId="4167836367" sldId="305"/>
            <ac:spMk id="5" creationId="{C15100DA-B162-A7F4-37DF-64503C4BC589}"/>
          </ac:spMkLst>
        </pc:spChg>
        <pc:spChg chg="mod">
          <ac:chgData name="อรพินท ฤกษ" userId="0d424404910709a0" providerId="LiveId" clId="{91515D96-6324-4B4B-BB6D-BD3D1ADBC315}" dt="2026-04-09T06:23:09.682" v="545" actId="1076"/>
          <ac:spMkLst>
            <pc:docMk/>
            <pc:sldMk cId="4167836367" sldId="305"/>
            <ac:spMk id="6" creationId="{59C8E6E5-32A1-DACC-6E61-DF12BC255EBA}"/>
          </ac:spMkLst>
        </pc:spChg>
        <pc:spChg chg="add mod">
          <ac:chgData name="อรพินท ฤกษ" userId="0d424404910709a0" providerId="LiveId" clId="{91515D96-6324-4B4B-BB6D-BD3D1ADBC315}" dt="2026-04-09T06:24:12.242" v="589" actId="688"/>
          <ac:spMkLst>
            <pc:docMk/>
            <pc:sldMk cId="4167836367" sldId="305"/>
            <ac:spMk id="8" creationId="{727FB861-85F0-3F35-941B-578288837397}"/>
          </ac:spMkLst>
        </pc:spChg>
        <pc:spChg chg="mod">
          <ac:chgData name="อรพินท ฤกษ" userId="0d424404910709a0" providerId="LiveId" clId="{91515D96-6324-4B4B-BB6D-BD3D1ADBC315}" dt="2026-04-09T06:24:40.178" v="593" actId="1076"/>
          <ac:spMkLst>
            <pc:docMk/>
            <pc:sldMk cId="4167836367" sldId="305"/>
            <ac:spMk id="11" creationId="{D8BD9E87-A301-86BE-2A32-51405D8A596C}"/>
          </ac:spMkLst>
        </pc:spChg>
        <pc:spChg chg="mod">
          <ac:chgData name="อรพินท ฤกษ" userId="0d424404910709a0" providerId="LiveId" clId="{91515D96-6324-4B4B-BB6D-BD3D1ADBC315}" dt="2026-04-09T06:24:06.203" v="587"/>
          <ac:spMkLst>
            <pc:docMk/>
            <pc:sldMk cId="4167836367" sldId="305"/>
            <ac:spMk id="12" creationId="{1251ED33-578A-EF49-D863-B80B7C9FF4F7}"/>
          </ac:spMkLst>
        </pc:spChg>
        <pc:spChg chg="mod">
          <ac:chgData name="อรพินท ฤกษ" userId="0d424404910709a0" providerId="LiveId" clId="{91515D96-6324-4B4B-BB6D-BD3D1ADBC315}" dt="2026-04-09T06:24:37.314" v="592" actId="1076"/>
          <ac:spMkLst>
            <pc:docMk/>
            <pc:sldMk cId="4167836367" sldId="305"/>
            <ac:spMk id="13" creationId="{AFA49ED7-BEF6-9C1B-620B-088D26711398}"/>
          </ac:spMkLst>
        </pc:spChg>
        <pc:grpChg chg="mod">
          <ac:chgData name="อรพินท ฤกษ" userId="0d424404910709a0" providerId="LiveId" clId="{91515D96-6324-4B4B-BB6D-BD3D1ADBC315}" dt="2026-04-09T06:23:04.396" v="543" actId="164"/>
          <ac:grpSpMkLst>
            <pc:docMk/>
            <pc:sldMk cId="4167836367" sldId="305"/>
            <ac:grpSpMk id="2" creationId="{EA1AB1A9-6854-565E-6AD4-A129F0114ABD}"/>
          </ac:grpSpMkLst>
        </pc:grpChg>
        <pc:grpChg chg="add mod">
          <ac:chgData name="อรพินท ฤกษ" userId="0d424404910709a0" providerId="LiveId" clId="{91515D96-6324-4B4B-BB6D-BD3D1ADBC315}" dt="2026-04-09T06:23:11.458" v="546" actId="1076"/>
          <ac:grpSpMkLst>
            <pc:docMk/>
            <pc:sldMk cId="4167836367" sldId="305"/>
            <ac:grpSpMk id="7" creationId="{D7445933-69BB-FDF8-25CC-573A591C3248}"/>
          </ac:grpSpMkLst>
        </pc:grpChg>
        <pc:grpChg chg="add mod">
          <ac:chgData name="อรพินท ฤกษ" userId="0d424404910709a0" providerId="LiveId" clId="{91515D96-6324-4B4B-BB6D-BD3D1ADBC315}" dt="2026-04-09T06:24:09.659" v="588" actId="1076"/>
          <ac:grpSpMkLst>
            <pc:docMk/>
            <pc:sldMk cId="4167836367" sldId="305"/>
            <ac:grpSpMk id="9" creationId="{D31EB1DE-169E-7DF0-B5DC-9584CD2BDFEC}"/>
          </ac:grpSpMkLst>
        </pc:grpChg>
        <pc:grpChg chg="mod">
          <ac:chgData name="อรพินท ฤกษ" userId="0d424404910709a0" providerId="LiveId" clId="{91515D96-6324-4B4B-BB6D-BD3D1ADBC315}" dt="2026-04-09T06:24:06.203" v="587"/>
          <ac:grpSpMkLst>
            <pc:docMk/>
            <pc:sldMk cId="4167836367" sldId="305"/>
            <ac:grpSpMk id="10" creationId="{50A2CB6D-5379-E8C2-1113-755B387B9919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AE852-0314-42F0-92D3-8029BD61F33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37169-564F-4A7A-A58E-8622E1300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9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95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12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59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430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>
          <a:extLst>
            <a:ext uri="{FF2B5EF4-FFF2-40B4-BE49-F238E27FC236}">
              <a16:creationId xmlns:a16="http://schemas.microsoft.com/office/drawing/2014/main" id="{15165098-EC3B-2E55-BA8E-48C63D0D0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8d1232f882_0_328:notes">
            <a:extLst>
              <a:ext uri="{FF2B5EF4-FFF2-40B4-BE49-F238E27FC236}">
                <a16:creationId xmlns:a16="http://schemas.microsoft.com/office/drawing/2014/main" id="{BA812E1F-2D5B-31F1-BF68-34D55FB746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8d1232f882_0_328:notes">
            <a:extLst>
              <a:ext uri="{FF2B5EF4-FFF2-40B4-BE49-F238E27FC236}">
                <a16:creationId xmlns:a16="http://schemas.microsoft.com/office/drawing/2014/main" id="{1F9F25C7-C530-FC9C-6327-A91DC92506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22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0C79C-D3BD-1B31-548B-AE3BEE47F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EC835-0EA0-F850-A2B9-647D1343F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AEFC5-C975-D270-7E18-FFF1D682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F0-2372-421C-B664-58535DEA93D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6EDE3-C484-2B0A-DD32-83FD3E99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D6595-4A05-DE7F-0E78-DD871A68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876-8CFC-4817-B649-C3902AD77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37DF3-C525-5646-86DE-FB4195B48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3FC4A-1D6E-4861-D060-05C425C3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90B4F-68CB-89C1-67BA-215202EB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F0-2372-421C-B664-58535DEA93D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4549A-4FEF-EC9E-E2D9-97FFA45F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3372-287E-1FF6-CF34-23A095F5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876-8CFC-4817-B649-C3902AD77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1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AB2482-83D1-EA00-D68D-99E498BFF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B4B03-DF27-7E17-F5F2-761CF079C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AAD3-24B0-53A0-C8ED-6E2F2CDD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F0-2372-421C-B664-58535DEA93D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38EDC-D052-B7FF-972F-2508D31B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CBD21-ADDC-676D-B095-CFC981B2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876-8CFC-4817-B649-C3902AD77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0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/>
          <p:nvPr/>
        </p:nvSpPr>
        <p:spPr>
          <a:xfrm flipH="1">
            <a:off x="8394181" y="1"/>
            <a:ext cx="3797820" cy="312779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37"/>
          <p:cNvSpPr txBox="1">
            <a:spLocks noGrp="1"/>
          </p:cNvSpPr>
          <p:nvPr>
            <p:ph type="title"/>
          </p:nvPr>
        </p:nvSpPr>
        <p:spPr>
          <a:xfrm>
            <a:off x="5120833" y="593367"/>
            <a:ext cx="612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7"/>
          <p:cNvSpPr txBox="1">
            <a:spLocks noGrp="1"/>
          </p:cNvSpPr>
          <p:nvPr>
            <p:ph type="subTitle" idx="1"/>
          </p:nvPr>
        </p:nvSpPr>
        <p:spPr>
          <a:xfrm>
            <a:off x="4354684" y="1871957"/>
            <a:ext cx="2474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293" name="Google Shape;293;p37"/>
          <p:cNvSpPr txBox="1">
            <a:spLocks noGrp="1"/>
          </p:cNvSpPr>
          <p:nvPr>
            <p:ph type="subTitle" idx="2"/>
          </p:nvPr>
        </p:nvSpPr>
        <p:spPr>
          <a:xfrm>
            <a:off x="4354684" y="2355456"/>
            <a:ext cx="2474800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94" name="Google Shape;294;p37"/>
          <p:cNvSpPr txBox="1">
            <a:spLocks noGrp="1"/>
          </p:cNvSpPr>
          <p:nvPr>
            <p:ph type="subTitle" idx="3"/>
          </p:nvPr>
        </p:nvSpPr>
        <p:spPr>
          <a:xfrm>
            <a:off x="7627851" y="1871957"/>
            <a:ext cx="2474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295" name="Google Shape;295;p37"/>
          <p:cNvSpPr txBox="1">
            <a:spLocks noGrp="1"/>
          </p:cNvSpPr>
          <p:nvPr>
            <p:ph type="subTitle" idx="4"/>
          </p:nvPr>
        </p:nvSpPr>
        <p:spPr>
          <a:xfrm>
            <a:off x="7627851" y="2355456"/>
            <a:ext cx="2474800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96" name="Google Shape;296;p37"/>
          <p:cNvSpPr txBox="1">
            <a:spLocks noGrp="1"/>
          </p:cNvSpPr>
          <p:nvPr>
            <p:ph type="subTitle" idx="5"/>
          </p:nvPr>
        </p:nvSpPr>
        <p:spPr>
          <a:xfrm>
            <a:off x="5307033" y="4294991"/>
            <a:ext cx="2474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297" name="Google Shape;297;p37"/>
          <p:cNvSpPr txBox="1">
            <a:spLocks noGrp="1"/>
          </p:cNvSpPr>
          <p:nvPr>
            <p:ph type="subTitle" idx="6"/>
          </p:nvPr>
        </p:nvSpPr>
        <p:spPr>
          <a:xfrm>
            <a:off x="5307033" y="4772889"/>
            <a:ext cx="2474800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98" name="Google Shape;298;p37"/>
          <p:cNvSpPr txBox="1">
            <a:spLocks noGrp="1"/>
          </p:cNvSpPr>
          <p:nvPr>
            <p:ph type="subTitle" idx="7"/>
          </p:nvPr>
        </p:nvSpPr>
        <p:spPr>
          <a:xfrm>
            <a:off x="8580200" y="4294991"/>
            <a:ext cx="2474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299" name="Google Shape;299;p37"/>
          <p:cNvSpPr txBox="1">
            <a:spLocks noGrp="1"/>
          </p:cNvSpPr>
          <p:nvPr>
            <p:ph type="subTitle" idx="8"/>
          </p:nvPr>
        </p:nvSpPr>
        <p:spPr>
          <a:xfrm>
            <a:off x="8580200" y="4772889"/>
            <a:ext cx="2474800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38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2796-3122-C599-7A79-26646896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C1E98-2F39-7588-1ED2-DE9822FBB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DD4A7-0B72-7B97-2DFF-39D58A12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F0-2372-421C-B664-58535DEA93D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957DA-7A13-1D1D-B819-1BEF3367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81D9F-23BE-C4CE-C222-A2199635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876-8CFC-4817-B649-C3902AD77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42D44-DE83-3146-B2BF-629F653A6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BC8BA-E04D-D26A-F591-0EA9C5820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C5E38-2713-6875-6786-AFEBF579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F0-2372-421C-B664-58535DEA93D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80ECD-F33A-F59E-BD14-314903AE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6D391-C194-CF8C-70BA-A1078C88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876-8CFC-4817-B649-C3902AD77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5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D0B6-6D81-9990-1DCE-D980EB29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FE3CF-1C4C-D286-FF34-D4F54BE94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19D01-A132-8358-4E6F-E8D51E1EA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55296-276D-0ABB-9164-24F3188EE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F0-2372-421C-B664-58535DEA93D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29EA9-4B83-8A57-AABF-95DCE64F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7FC67-6AC2-58C7-E3CB-9EE2D916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876-8CFC-4817-B649-C3902AD77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6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54DDC-C338-0379-496E-F5AE7AC55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49DCA-F352-BBC5-0A4E-E1F48AE7F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C8B31-EFAA-1254-4DD1-D296E18C1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639A2-A8BB-72CA-D3AD-8A6376921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B48EB-EB58-4517-3BE0-B668AEB0A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22FF2-5E18-E6BF-289B-38A84EE3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F0-2372-421C-B664-58535DEA93D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7291E9-8B4F-F750-A967-22EAE0E0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7A4CAE-B242-6C86-8FEF-5DAC7F7E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876-8CFC-4817-B649-C3902AD77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4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1B95-5AF8-A4DF-F99B-B13EBC4F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409721-4435-E315-1D71-2DF30A3D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F0-2372-421C-B664-58535DEA93D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2E66F-5A82-6762-F57D-488D07E5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925AE-A8E2-260D-57CE-506FEB04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876-8CFC-4817-B649-C3902AD77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FE63B-DB3D-9489-A795-E0BEE1CF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F0-2372-421C-B664-58535DEA93D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BC687-9034-29D0-8C2C-47C5F1C4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22CB1-BDFA-D910-35A3-B382B49C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876-8CFC-4817-B649-C3902AD77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1261-4C24-4DBE-D5A9-A090A07A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037DB-8F74-63B9-03C0-72C6F4246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4B84D-4713-F810-D426-06FD60F6D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58369-C927-673A-28B5-82180520D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F0-2372-421C-B664-58535DEA93D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B1CBC-EC40-8DCE-7984-A7FF8F200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C6326-C654-1C1A-42EA-3DA34FE2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876-8CFC-4817-B649-C3902AD77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6627-E401-368C-835E-977AF510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5D1171-0FB0-C15B-3BF2-B853C2A1C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E7DA6-2D9B-A677-1113-CFB4099F2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0E0C0-08E9-D84F-3B65-9FEFC41B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F0-2372-421C-B664-58535DEA93D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D3B3E-98EF-9E23-C019-76591B0F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37707-F37D-85B7-6FD2-9AEB6F9A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D876-8CFC-4817-B649-C3902AD77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5FD1F-BC65-1340-19F0-3A375360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1741C-3E94-73A8-F91A-1C7FBD020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E3F7C-0ECD-A40D-0854-152CFAF06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FBF0-2372-421C-B664-58535DEA93D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C990C-A1EA-2F2F-FA56-D7FBAD8CF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416C9-AEF3-435D-DECD-72C21FFB7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1D876-8CFC-4817-B649-C3902AD77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AF2E7AA4-4A28-8306-F79B-6E42BDA47600}"/>
              </a:ext>
            </a:extLst>
          </p:cNvPr>
          <p:cNvSpPr txBox="1"/>
          <p:nvPr/>
        </p:nvSpPr>
        <p:spPr>
          <a:xfrm>
            <a:off x="16164232" y="2271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D34D5-A774-42EC-AB09-CF6A89856B19}"/>
              </a:ext>
            </a:extLst>
          </p:cNvPr>
          <p:cNvSpPr txBox="1"/>
          <p:nvPr/>
        </p:nvSpPr>
        <p:spPr>
          <a:xfrm>
            <a:off x="5500214" y="1794198"/>
            <a:ext cx="6451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b="1" dirty="0">
                <a:solidFill>
                  <a:srgbClr val="75CDD5"/>
                </a:solidFill>
                <a:latin typeface="400PANIGranolaDemo" panose="00000500000000000000" pitchFamily="2" charset="-34"/>
                <a:cs typeface="400PANIGranolaDemo" panose="00000500000000000000" pitchFamily="2" charset="-34"/>
              </a:rPr>
              <a:t>อาสาบริจาคหนังสือ</a:t>
            </a:r>
            <a:endParaRPr lang="en-US" sz="8000" b="1" dirty="0">
              <a:solidFill>
                <a:srgbClr val="75CDD5"/>
              </a:solidFill>
              <a:latin typeface="400PANIGranolaDemo" panose="00000500000000000000" pitchFamily="2" charset="-34"/>
              <a:cs typeface="400PANIGranolaDemo" panose="00000500000000000000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F55B9B-6EA1-4C93-B1DF-AAA44A527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81865">
            <a:off x="-25185" y="452766"/>
            <a:ext cx="5791250" cy="5791250"/>
          </a:xfrm>
          <a:prstGeom prst="rect">
            <a:avLst/>
          </a:prstGeom>
        </p:spPr>
      </p:pic>
      <p:pic>
        <p:nvPicPr>
          <p:cNvPr id="387" name="Picture 386">
            <a:extLst>
              <a:ext uri="{FF2B5EF4-FFF2-40B4-BE49-F238E27FC236}">
                <a16:creationId xmlns:a16="http://schemas.microsoft.com/office/drawing/2014/main" id="{936D1B35-EA85-4293-AA56-77AD85583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006">
            <a:off x="8327893" y="3095493"/>
            <a:ext cx="3685868" cy="3685868"/>
          </a:xfrm>
          <a:prstGeom prst="rect">
            <a:avLst/>
          </a:prstGeom>
        </p:spPr>
      </p:pic>
      <p:sp>
        <p:nvSpPr>
          <p:cNvPr id="392" name="TextBox 391">
            <a:extLst>
              <a:ext uri="{FF2B5EF4-FFF2-40B4-BE49-F238E27FC236}">
                <a16:creationId xmlns:a16="http://schemas.microsoft.com/office/drawing/2014/main" id="{92FEA516-C7F0-497A-8005-F108E5B5105C}"/>
              </a:ext>
            </a:extLst>
          </p:cNvPr>
          <p:cNvSpPr txBox="1"/>
          <p:nvPr/>
        </p:nvSpPr>
        <p:spPr>
          <a:xfrm>
            <a:off x="3831773" y="3117637"/>
            <a:ext cx="55787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D9BEED"/>
                </a:solidFill>
                <a:latin typeface="400PANIGranolaDemo" panose="00000500000000000000" pitchFamily="2" charset="-34"/>
                <a:cs typeface="400PANIGranolaDemo" panose="00000500000000000000" pitchFamily="2" charset="-34"/>
              </a:rPr>
              <a:t>BOOK TO SCHOOL</a:t>
            </a:r>
          </a:p>
        </p:txBody>
      </p:sp>
    </p:spTree>
    <p:extLst>
      <p:ext uri="{BB962C8B-B14F-4D97-AF65-F5344CB8AC3E}">
        <p14:creationId xmlns:p14="http://schemas.microsoft.com/office/powerpoint/2010/main" val="33821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1" name="Google Shape;1871;p94"/>
          <p:cNvGrpSpPr/>
          <p:nvPr/>
        </p:nvGrpSpPr>
        <p:grpSpPr>
          <a:xfrm>
            <a:off x="4594125" y="4360827"/>
            <a:ext cx="6153884" cy="2116523"/>
            <a:chOff x="3125625" y="1375925"/>
            <a:chExt cx="2278925" cy="1587392"/>
          </a:xfrm>
        </p:grpSpPr>
        <p:sp>
          <p:nvSpPr>
            <p:cNvPr id="1872" name="Google Shape;1872;p94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3" name="Google Shape;1873;p94"/>
            <p:cNvSpPr/>
            <p:nvPr/>
          </p:nvSpPr>
          <p:spPr>
            <a:xfrm>
              <a:off x="3125625" y="1375925"/>
              <a:ext cx="2137800" cy="1410900"/>
            </a:xfrm>
            <a:prstGeom prst="roundRect">
              <a:avLst>
                <a:gd name="adj" fmla="val 2800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80" name="Google Shape;1880;p94"/>
          <p:cNvGrpSpPr/>
          <p:nvPr/>
        </p:nvGrpSpPr>
        <p:grpSpPr>
          <a:xfrm>
            <a:off x="1121886" y="2092091"/>
            <a:ext cx="6919028" cy="2119444"/>
            <a:chOff x="6103250" y="3014517"/>
            <a:chExt cx="2327663" cy="1589583"/>
          </a:xfrm>
        </p:grpSpPr>
        <p:sp>
          <p:nvSpPr>
            <p:cNvPr id="1881" name="Google Shape;1881;p94"/>
            <p:cNvSpPr/>
            <p:nvPr/>
          </p:nvSpPr>
          <p:spPr>
            <a:xfrm>
              <a:off x="6103250" y="3014517"/>
              <a:ext cx="1996500" cy="13176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2" name="Google Shape;1882;p94"/>
            <p:cNvSpPr/>
            <p:nvPr/>
          </p:nvSpPr>
          <p:spPr>
            <a:xfrm>
              <a:off x="6293113" y="3193200"/>
              <a:ext cx="2137800" cy="1410900"/>
            </a:xfrm>
            <a:prstGeom prst="roundRect">
              <a:avLst>
                <a:gd name="adj" fmla="val 2800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1885" name="Google Shape;1885;p94"/>
          <p:cNvSpPr txBox="1">
            <a:spLocks noGrp="1"/>
          </p:cNvSpPr>
          <p:nvPr>
            <p:ph type="subTitle" idx="2"/>
          </p:nvPr>
        </p:nvSpPr>
        <p:spPr>
          <a:xfrm>
            <a:off x="1551494" y="2578521"/>
            <a:ext cx="6489420" cy="12582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th-TH" sz="3600" b="1" dirty="0">
                <a:solidFill>
                  <a:srgbClr val="6253B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เพื่อเพิ่มโอกาสในการเข้าถึงหนังสือและแหล่งความรู้</a:t>
            </a:r>
            <a:endParaRPr lang="en-US" sz="3600" b="1" dirty="0">
              <a:solidFill>
                <a:srgbClr val="6253B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marL="0" indent="0"/>
            <a:r>
              <a:rPr lang="th-TH" sz="3600" b="1" dirty="0">
                <a:solidFill>
                  <a:srgbClr val="6253B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ที่มีคุณภาพให้แก่โรงเรียนที่ขาดแคลน</a:t>
            </a:r>
            <a:endParaRPr sz="3600" b="1" dirty="0">
              <a:solidFill>
                <a:srgbClr val="6253B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891" name="Google Shape;1891;p94"/>
          <p:cNvSpPr txBox="1">
            <a:spLocks noGrp="1"/>
          </p:cNvSpPr>
          <p:nvPr>
            <p:ph type="subTitle" idx="8"/>
          </p:nvPr>
        </p:nvSpPr>
        <p:spPr>
          <a:xfrm>
            <a:off x="4697332" y="4677165"/>
            <a:ext cx="5604666" cy="129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th-TH" sz="3600" b="1" dirty="0">
                <a:solidFill>
                  <a:srgbClr val="6253B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เพื่อส่งเสริมพฤติกรรมรักการอ่านและปลูกฝังจิตสำนึกการแบ่งปันผ่านกิจกรรมจิตอาสา</a:t>
            </a:r>
            <a:endParaRPr sz="3600" b="1" dirty="0">
              <a:solidFill>
                <a:srgbClr val="6253B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grpSp>
        <p:nvGrpSpPr>
          <p:cNvPr id="1892" name="Google Shape;1892;p94"/>
          <p:cNvGrpSpPr/>
          <p:nvPr/>
        </p:nvGrpSpPr>
        <p:grpSpPr>
          <a:xfrm>
            <a:off x="-87367" y="5066276"/>
            <a:ext cx="2994459" cy="1879089"/>
            <a:chOff x="-65525" y="2928208"/>
            <a:chExt cx="3634640" cy="2280817"/>
          </a:xfrm>
        </p:grpSpPr>
        <p:sp>
          <p:nvSpPr>
            <p:cNvPr id="1893" name="Google Shape;1893;p94"/>
            <p:cNvSpPr/>
            <p:nvPr/>
          </p:nvSpPr>
          <p:spPr>
            <a:xfrm rot="10800000" flipH="1">
              <a:off x="-5682" y="2928208"/>
              <a:ext cx="3574798" cy="2226476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solidFill>
              <a:srgbClr val="75CD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4" name="Google Shape;1894;p94"/>
            <p:cNvSpPr/>
            <p:nvPr/>
          </p:nvSpPr>
          <p:spPr>
            <a:xfrm rot="10800000" flipH="1">
              <a:off x="-65525" y="3156502"/>
              <a:ext cx="3394032" cy="2052523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95" name="Google Shape;1895;p94"/>
          <p:cNvSpPr/>
          <p:nvPr/>
        </p:nvSpPr>
        <p:spPr>
          <a:xfrm>
            <a:off x="1660396" y="5066267"/>
            <a:ext cx="1449736" cy="144973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CC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96" name="Google Shape;1896;p94"/>
          <p:cNvGrpSpPr/>
          <p:nvPr/>
        </p:nvGrpSpPr>
        <p:grpSpPr>
          <a:xfrm>
            <a:off x="1948450" y="5476237"/>
            <a:ext cx="873949" cy="629856"/>
            <a:chOff x="4017750" y="2417225"/>
            <a:chExt cx="519425" cy="374350"/>
          </a:xfrm>
        </p:grpSpPr>
        <p:sp>
          <p:nvSpPr>
            <p:cNvPr id="1897" name="Google Shape;1897;p94"/>
            <p:cNvSpPr/>
            <p:nvPr/>
          </p:nvSpPr>
          <p:spPr>
            <a:xfrm>
              <a:off x="4017750" y="2417225"/>
              <a:ext cx="519425" cy="374350"/>
            </a:xfrm>
            <a:custGeom>
              <a:avLst/>
              <a:gdLst/>
              <a:ahLst/>
              <a:cxnLst/>
              <a:rect l="l" t="t" r="r" b="b"/>
              <a:pathLst>
                <a:path w="20777" h="14974" extrusionOk="0">
                  <a:moveTo>
                    <a:pt x="2247" y="1124"/>
                  </a:moveTo>
                  <a:cubicBezTo>
                    <a:pt x="2256" y="1124"/>
                    <a:pt x="2266" y="1125"/>
                    <a:pt x="2275" y="1126"/>
                  </a:cubicBezTo>
                  <a:cubicBezTo>
                    <a:pt x="3537" y="1150"/>
                    <a:pt x="5037" y="1233"/>
                    <a:pt x="6501" y="1745"/>
                  </a:cubicBezTo>
                  <a:cubicBezTo>
                    <a:pt x="6525" y="1757"/>
                    <a:pt x="6561" y="1757"/>
                    <a:pt x="6585" y="1769"/>
                  </a:cubicBezTo>
                  <a:cubicBezTo>
                    <a:pt x="6632" y="1781"/>
                    <a:pt x="6692" y="1805"/>
                    <a:pt x="6728" y="1817"/>
                  </a:cubicBezTo>
                  <a:lnTo>
                    <a:pt x="6847" y="1876"/>
                  </a:lnTo>
                  <a:cubicBezTo>
                    <a:pt x="7585" y="2257"/>
                    <a:pt x="8359" y="2662"/>
                    <a:pt x="9121" y="3079"/>
                  </a:cubicBezTo>
                  <a:cubicBezTo>
                    <a:pt x="9442" y="3258"/>
                    <a:pt x="9597" y="3496"/>
                    <a:pt x="9573" y="3889"/>
                  </a:cubicBezTo>
                  <a:cubicBezTo>
                    <a:pt x="9561" y="5091"/>
                    <a:pt x="9561" y="6306"/>
                    <a:pt x="9549" y="7496"/>
                  </a:cubicBezTo>
                  <a:lnTo>
                    <a:pt x="9549" y="7544"/>
                  </a:lnTo>
                  <a:cubicBezTo>
                    <a:pt x="9549" y="8318"/>
                    <a:pt x="9549" y="9092"/>
                    <a:pt x="9537" y="9866"/>
                  </a:cubicBezTo>
                  <a:cubicBezTo>
                    <a:pt x="9537" y="10044"/>
                    <a:pt x="9526" y="10235"/>
                    <a:pt x="9502" y="10413"/>
                  </a:cubicBezTo>
                  <a:cubicBezTo>
                    <a:pt x="9490" y="10568"/>
                    <a:pt x="9478" y="10711"/>
                    <a:pt x="9478" y="10866"/>
                  </a:cubicBezTo>
                  <a:cubicBezTo>
                    <a:pt x="9454" y="11223"/>
                    <a:pt x="9442" y="11568"/>
                    <a:pt x="9442" y="11925"/>
                  </a:cubicBezTo>
                  <a:cubicBezTo>
                    <a:pt x="9430" y="12235"/>
                    <a:pt x="9430" y="12556"/>
                    <a:pt x="9418" y="12878"/>
                  </a:cubicBezTo>
                  <a:cubicBezTo>
                    <a:pt x="9418" y="12913"/>
                    <a:pt x="9418" y="12949"/>
                    <a:pt x="9395" y="12997"/>
                  </a:cubicBezTo>
                  <a:cubicBezTo>
                    <a:pt x="9192" y="12890"/>
                    <a:pt x="9002" y="12794"/>
                    <a:pt x="8799" y="12699"/>
                  </a:cubicBezTo>
                  <a:cubicBezTo>
                    <a:pt x="8144" y="12342"/>
                    <a:pt x="7430" y="12116"/>
                    <a:pt x="6656" y="12044"/>
                  </a:cubicBezTo>
                  <a:cubicBezTo>
                    <a:pt x="6382" y="12044"/>
                    <a:pt x="6085" y="12009"/>
                    <a:pt x="5787" y="11961"/>
                  </a:cubicBezTo>
                  <a:cubicBezTo>
                    <a:pt x="5239" y="11901"/>
                    <a:pt x="4656" y="11842"/>
                    <a:pt x="4073" y="11806"/>
                  </a:cubicBezTo>
                  <a:cubicBezTo>
                    <a:pt x="3965" y="11806"/>
                    <a:pt x="3882" y="11782"/>
                    <a:pt x="3775" y="11782"/>
                  </a:cubicBezTo>
                  <a:cubicBezTo>
                    <a:pt x="3513" y="11782"/>
                    <a:pt x="3251" y="11806"/>
                    <a:pt x="3001" y="11818"/>
                  </a:cubicBezTo>
                  <a:cubicBezTo>
                    <a:pt x="2858" y="11830"/>
                    <a:pt x="2703" y="11830"/>
                    <a:pt x="2572" y="11842"/>
                  </a:cubicBezTo>
                  <a:cubicBezTo>
                    <a:pt x="2453" y="11842"/>
                    <a:pt x="2334" y="11854"/>
                    <a:pt x="2215" y="11854"/>
                  </a:cubicBezTo>
                  <a:cubicBezTo>
                    <a:pt x="2215" y="11818"/>
                    <a:pt x="2191" y="11782"/>
                    <a:pt x="2191" y="11735"/>
                  </a:cubicBezTo>
                  <a:lnTo>
                    <a:pt x="2156" y="10449"/>
                  </a:lnTo>
                  <a:lnTo>
                    <a:pt x="2156" y="10401"/>
                  </a:lnTo>
                  <a:cubicBezTo>
                    <a:pt x="2144" y="9866"/>
                    <a:pt x="2120" y="9330"/>
                    <a:pt x="2096" y="8794"/>
                  </a:cubicBezTo>
                  <a:cubicBezTo>
                    <a:pt x="2084" y="8461"/>
                    <a:pt x="2060" y="8151"/>
                    <a:pt x="2048" y="7830"/>
                  </a:cubicBezTo>
                  <a:cubicBezTo>
                    <a:pt x="2013" y="7306"/>
                    <a:pt x="1989" y="6770"/>
                    <a:pt x="1977" y="6234"/>
                  </a:cubicBezTo>
                  <a:cubicBezTo>
                    <a:pt x="1977" y="5758"/>
                    <a:pt x="1989" y="5270"/>
                    <a:pt x="2001" y="4770"/>
                  </a:cubicBezTo>
                  <a:cubicBezTo>
                    <a:pt x="2013" y="4353"/>
                    <a:pt x="2037" y="3936"/>
                    <a:pt x="2037" y="3519"/>
                  </a:cubicBezTo>
                  <a:cubicBezTo>
                    <a:pt x="2037" y="3079"/>
                    <a:pt x="2025" y="2627"/>
                    <a:pt x="1989" y="2198"/>
                  </a:cubicBezTo>
                  <a:cubicBezTo>
                    <a:pt x="1977" y="1984"/>
                    <a:pt x="1977" y="1757"/>
                    <a:pt x="1965" y="1531"/>
                  </a:cubicBezTo>
                  <a:lnTo>
                    <a:pt x="1965" y="1186"/>
                  </a:lnTo>
                  <a:lnTo>
                    <a:pt x="1977" y="1186"/>
                  </a:lnTo>
                  <a:cubicBezTo>
                    <a:pt x="2083" y="1165"/>
                    <a:pt x="2170" y="1124"/>
                    <a:pt x="2247" y="1124"/>
                  </a:cubicBezTo>
                  <a:close/>
                  <a:moveTo>
                    <a:pt x="17193" y="876"/>
                  </a:moveTo>
                  <a:cubicBezTo>
                    <a:pt x="17634" y="876"/>
                    <a:pt x="18074" y="912"/>
                    <a:pt x="18491" y="983"/>
                  </a:cubicBezTo>
                  <a:cubicBezTo>
                    <a:pt x="18562" y="995"/>
                    <a:pt x="18646" y="1007"/>
                    <a:pt x="18658" y="1007"/>
                  </a:cubicBezTo>
                  <a:cubicBezTo>
                    <a:pt x="18670" y="1031"/>
                    <a:pt x="18670" y="1114"/>
                    <a:pt x="18681" y="1186"/>
                  </a:cubicBezTo>
                  <a:cubicBezTo>
                    <a:pt x="18801" y="2293"/>
                    <a:pt x="18753" y="3436"/>
                    <a:pt x="18681" y="4520"/>
                  </a:cubicBezTo>
                  <a:cubicBezTo>
                    <a:pt x="18670" y="4758"/>
                    <a:pt x="18658" y="5020"/>
                    <a:pt x="18646" y="5258"/>
                  </a:cubicBezTo>
                  <a:lnTo>
                    <a:pt x="18598" y="6639"/>
                  </a:lnTo>
                  <a:cubicBezTo>
                    <a:pt x="18598" y="6996"/>
                    <a:pt x="18586" y="7353"/>
                    <a:pt x="18562" y="7710"/>
                  </a:cubicBezTo>
                  <a:cubicBezTo>
                    <a:pt x="18551" y="7972"/>
                    <a:pt x="18539" y="8234"/>
                    <a:pt x="18527" y="8496"/>
                  </a:cubicBezTo>
                  <a:lnTo>
                    <a:pt x="18479" y="9258"/>
                  </a:lnTo>
                  <a:cubicBezTo>
                    <a:pt x="18467" y="9508"/>
                    <a:pt x="18467" y="9746"/>
                    <a:pt x="18467" y="9996"/>
                  </a:cubicBezTo>
                  <a:lnTo>
                    <a:pt x="18467" y="10556"/>
                  </a:lnTo>
                  <a:cubicBezTo>
                    <a:pt x="18467" y="10818"/>
                    <a:pt x="18455" y="11044"/>
                    <a:pt x="18420" y="11270"/>
                  </a:cubicBezTo>
                  <a:cubicBezTo>
                    <a:pt x="18396" y="11544"/>
                    <a:pt x="18396" y="11544"/>
                    <a:pt x="18098" y="11580"/>
                  </a:cubicBezTo>
                  <a:cubicBezTo>
                    <a:pt x="17896" y="11592"/>
                    <a:pt x="17717" y="11604"/>
                    <a:pt x="17527" y="11628"/>
                  </a:cubicBezTo>
                  <a:cubicBezTo>
                    <a:pt x="17277" y="11640"/>
                    <a:pt x="17027" y="11663"/>
                    <a:pt x="16765" y="11687"/>
                  </a:cubicBezTo>
                  <a:cubicBezTo>
                    <a:pt x="15776" y="11782"/>
                    <a:pt x="14729" y="11985"/>
                    <a:pt x="13407" y="12318"/>
                  </a:cubicBezTo>
                  <a:lnTo>
                    <a:pt x="13133" y="12378"/>
                  </a:lnTo>
                  <a:cubicBezTo>
                    <a:pt x="12478" y="12544"/>
                    <a:pt x="11800" y="12723"/>
                    <a:pt x="11157" y="13056"/>
                  </a:cubicBezTo>
                  <a:cubicBezTo>
                    <a:pt x="10871" y="13199"/>
                    <a:pt x="10609" y="13354"/>
                    <a:pt x="10311" y="13509"/>
                  </a:cubicBezTo>
                  <a:lnTo>
                    <a:pt x="10157" y="13604"/>
                  </a:lnTo>
                  <a:lnTo>
                    <a:pt x="10157" y="13556"/>
                  </a:lnTo>
                  <a:cubicBezTo>
                    <a:pt x="10180" y="13175"/>
                    <a:pt x="10204" y="12794"/>
                    <a:pt x="10216" y="12413"/>
                  </a:cubicBezTo>
                  <a:cubicBezTo>
                    <a:pt x="10264" y="11580"/>
                    <a:pt x="10311" y="10711"/>
                    <a:pt x="10335" y="9866"/>
                  </a:cubicBezTo>
                  <a:cubicBezTo>
                    <a:pt x="10371" y="9092"/>
                    <a:pt x="10371" y="8306"/>
                    <a:pt x="10371" y="7544"/>
                  </a:cubicBezTo>
                  <a:lnTo>
                    <a:pt x="10371" y="6508"/>
                  </a:lnTo>
                  <a:lnTo>
                    <a:pt x="10371" y="5532"/>
                  </a:lnTo>
                  <a:cubicBezTo>
                    <a:pt x="10371" y="4901"/>
                    <a:pt x="10383" y="4258"/>
                    <a:pt x="10383" y="3615"/>
                  </a:cubicBezTo>
                  <a:cubicBezTo>
                    <a:pt x="10383" y="3448"/>
                    <a:pt x="10454" y="3329"/>
                    <a:pt x="10597" y="3246"/>
                  </a:cubicBezTo>
                  <a:cubicBezTo>
                    <a:pt x="11050" y="2936"/>
                    <a:pt x="11573" y="2579"/>
                    <a:pt x="12097" y="2281"/>
                  </a:cubicBezTo>
                  <a:cubicBezTo>
                    <a:pt x="13169" y="1686"/>
                    <a:pt x="14336" y="1269"/>
                    <a:pt x="15622" y="1031"/>
                  </a:cubicBezTo>
                  <a:cubicBezTo>
                    <a:pt x="16157" y="924"/>
                    <a:pt x="16693" y="876"/>
                    <a:pt x="17193" y="876"/>
                  </a:cubicBezTo>
                  <a:close/>
                  <a:moveTo>
                    <a:pt x="19622" y="1865"/>
                  </a:moveTo>
                  <a:lnTo>
                    <a:pt x="19836" y="1876"/>
                  </a:lnTo>
                  <a:lnTo>
                    <a:pt x="19836" y="1924"/>
                  </a:lnTo>
                  <a:lnTo>
                    <a:pt x="19824" y="2234"/>
                  </a:lnTo>
                  <a:cubicBezTo>
                    <a:pt x="19801" y="2877"/>
                    <a:pt x="19789" y="3543"/>
                    <a:pt x="19765" y="4210"/>
                  </a:cubicBezTo>
                  <a:cubicBezTo>
                    <a:pt x="19741" y="4686"/>
                    <a:pt x="19717" y="5163"/>
                    <a:pt x="19682" y="5639"/>
                  </a:cubicBezTo>
                  <a:lnTo>
                    <a:pt x="19682" y="5686"/>
                  </a:lnTo>
                  <a:cubicBezTo>
                    <a:pt x="19658" y="6151"/>
                    <a:pt x="19646" y="6591"/>
                    <a:pt x="19610" y="7056"/>
                  </a:cubicBezTo>
                  <a:cubicBezTo>
                    <a:pt x="19610" y="7199"/>
                    <a:pt x="19610" y="7341"/>
                    <a:pt x="19622" y="7472"/>
                  </a:cubicBezTo>
                  <a:cubicBezTo>
                    <a:pt x="19622" y="7580"/>
                    <a:pt x="19646" y="7663"/>
                    <a:pt x="19646" y="7758"/>
                  </a:cubicBezTo>
                  <a:cubicBezTo>
                    <a:pt x="19622" y="9735"/>
                    <a:pt x="19610" y="11711"/>
                    <a:pt x="19586" y="13711"/>
                  </a:cubicBezTo>
                  <a:cubicBezTo>
                    <a:pt x="18337" y="13630"/>
                    <a:pt x="17111" y="13588"/>
                    <a:pt x="15910" y="13588"/>
                  </a:cubicBezTo>
                  <a:cubicBezTo>
                    <a:pt x="15347" y="13588"/>
                    <a:pt x="14791" y="13597"/>
                    <a:pt x="14240" y="13616"/>
                  </a:cubicBezTo>
                  <a:cubicBezTo>
                    <a:pt x="14223" y="13612"/>
                    <a:pt x="14203" y="13611"/>
                    <a:pt x="14180" y="13611"/>
                  </a:cubicBezTo>
                  <a:cubicBezTo>
                    <a:pt x="14126" y="13611"/>
                    <a:pt x="14061" y="13619"/>
                    <a:pt x="14002" y="13628"/>
                  </a:cubicBezTo>
                  <a:cubicBezTo>
                    <a:pt x="13931" y="13652"/>
                    <a:pt x="13871" y="13652"/>
                    <a:pt x="13812" y="13664"/>
                  </a:cubicBezTo>
                  <a:cubicBezTo>
                    <a:pt x="13109" y="13687"/>
                    <a:pt x="12419" y="13711"/>
                    <a:pt x="11728" y="13723"/>
                  </a:cubicBezTo>
                  <a:cubicBezTo>
                    <a:pt x="12645" y="13330"/>
                    <a:pt x="13645" y="13116"/>
                    <a:pt x="14610" y="12902"/>
                  </a:cubicBezTo>
                  <a:lnTo>
                    <a:pt x="14907" y="12842"/>
                  </a:lnTo>
                  <a:cubicBezTo>
                    <a:pt x="15931" y="12616"/>
                    <a:pt x="17027" y="12485"/>
                    <a:pt x="18122" y="12473"/>
                  </a:cubicBezTo>
                  <a:cubicBezTo>
                    <a:pt x="18348" y="12473"/>
                    <a:pt x="18539" y="12402"/>
                    <a:pt x="18753" y="12342"/>
                  </a:cubicBezTo>
                  <a:lnTo>
                    <a:pt x="18848" y="12306"/>
                  </a:lnTo>
                  <a:cubicBezTo>
                    <a:pt x="19027" y="12247"/>
                    <a:pt x="19241" y="12104"/>
                    <a:pt x="19265" y="11699"/>
                  </a:cubicBezTo>
                  <a:cubicBezTo>
                    <a:pt x="19289" y="11568"/>
                    <a:pt x="19289" y="11425"/>
                    <a:pt x="19301" y="11294"/>
                  </a:cubicBezTo>
                  <a:lnTo>
                    <a:pt x="19301" y="11223"/>
                  </a:lnTo>
                  <a:cubicBezTo>
                    <a:pt x="19324" y="10830"/>
                    <a:pt x="19360" y="10449"/>
                    <a:pt x="19372" y="10056"/>
                  </a:cubicBezTo>
                  <a:cubicBezTo>
                    <a:pt x="19384" y="9723"/>
                    <a:pt x="19408" y="9389"/>
                    <a:pt x="19408" y="9068"/>
                  </a:cubicBezTo>
                  <a:cubicBezTo>
                    <a:pt x="19408" y="8830"/>
                    <a:pt x="19420" y="8592"/>
                    <a:pt x="19420" y="8365"/>
                  </a:cubicBezTo>
                  <a:cubicBezTo>
                    <a:pt x="19443" y="7532"/>
                    <a:pt x="19479" y="6710"/>
                    <a:pt x="19503" y="5877"/>
                  </a:cubicBezTo>
                  <a:cubicBezTo>
                    <a:pt x="19527" y="5675"/>
                    <a:pt x="19527" y="5460"/>
                    <a:pt x="19539" y="5258"/>
                  </a:cubicBezTo>
                  <a:cubicBezTo>
                    <a:pt x="19551" y="4960"/>
                    <a:pt x="19563" y="4662"/>
                    <a:pt x="19563" y="4365"/>
                  </a:cubicBezTo>
                  <a:cubicBezTo>
                    <a:pt x="19586" y="3912"/>
                    <a:pt x="19598" y="3472"/>
                    <a:pt x="19598" y="3019"/>
                  </a:cubicBezTo>
                  <a:lnTo>
                    <a:pt x="19598" y="2936"/>
                  </a:lnTo>
                  <a:cubicBezTo>
                    <a:pt x="19610" y="2603"/>
                    <a:pt x="19610" y="2281"/>
                    <a:pt x="19622" y="1936"/>
                  </a:cubicBezTo>
                  <a:lnTo>
                    <a:pt x="19622" y="1865"/>
                  </a:lnTo>
                  <a:close/>
                  <a:moveTo>
                    <a:pt x="858" y="2376"/>
                  </a:moveTo>
                  <a:cubicBezTo>
                    <a:pt x="929" y="2376"/>
                    <a:pt x="1036" y="2376"/>
                    <a:pt x="1144" y="2400"/>
                  </a:cubicBezTo>
                  <a:cubicBezTo>
                    <a:pt x="1155" y="2496"/>
                    <a:pt x="1155" y="2591"/>
                    <a:pt x="1155" y="2698"/>
                  </a:cubicBezTo>
                  <a:lnTo>
                    <a:pt x="1155" y="4222"/>
                  </a:lnTo>
                  <a:cubicBezTo>
                    <a:pt x="1155" y="5210"/>
                    <a:pt x="1155" y="6222"/>
                    <a:pt x="1167" y="7199"/>
                  </a:cubicBezTo>
                  <a:cubicBezTo>
                    <a:pt x="1191" y="7651"/>
                    <a:pt x="1215" y="8115"/>
                    <a:pt x="1251" y="8544"/>
                  </a:cubicBezTo>
                  <a:cubicBezTo>
                    <a:pt x="1275" y="8913"/>
                    <a:pt x="1286" y="9306"/>
                    <a:pt x="1310" y="9687"/>
                  </a:cubicBezTo>
                  <a:cubicBezTo>
                    <a:pt x="1322" y="10413"/>
                    <a:pt x="1322" y="11151"/>
                    <a:pt x="1322" y="11878"/>
                  </a:cubicBezTo>
                  <a:lnTo>
                    <a:pt x="1322" y="12366"/>
                  </a:lnTo>
                  <a:cubicBezTo>
                    <a:pt x="1322" y="12699"/>
                    <a:pt x="1513" y="12890"/>
                    <a:pt x="1822" y="12913"/>
                  </a:cubicBezTo>
                  <a:cubicBezTo>
                    <a:pt x="1906" y="12913"/>
                    <a:pt x="1977" y="12913"/>
                    <a:pt x="2060" y="12902"/>
                  </a:cubicBezTo>
                  <a:cubicBezTo>
                    <a:pt x="2591" y="12787"/>
                    <a:pt x="3116" y="12740"/>
                    <a:pt x="3662" y="12740"/>
                  </a:cubicBezTo>
                  <a:cubicBezTo>
                    <a:pt x="4304" y="12740"/>
                    <a:pt x="4975" y="12805"/>
                    <a:pt x="5716" y="12902"/>
                  </a:cubicBezTo>
                  <a:cubicBezTo>
                    <a:pt x="6394" y="12997"/>
                    <a:pt x="6990" y="13080"/>
                    <a:pt x="7525" y="13199"/>
                  </a:cubicBezTo>
                  <a:cubicBezTo>
                    <a:pt x="7716" y="13247"/>
                    <a:pt x="7918" y="13330"/>
                    <a:pt x="8109" y="13425"/>
                  </a:cubicBezTo>
                  <a:lnTo>
                    <a:pt x="8216" y="13461"/>
                  </a:lnTo>
                  <a:cubicBezTo>
                    <a:pt x="8394" y="13545"/>
                    <a:pt x="8573" y="13640"/>
                    <a:pt x="8728" y="13735"/>
                  </a:cubicBezTo>
                  <a:lnTo>
                    <a:pt x="8764" y="13747"/>
                  </a:lnTo>
                  <a:cubicBezTo>
                    <a:pt x="8573" y="13747"/>
                    <a:pt x="8394" y="13759"/>
                    <a:pt x="8192" y="13759"/>
                  </a:cubicBezTo>
                  <a:cubicBezTo>
                    <a:pt x="7406" y="13783"/>
                    <a:pt x="6585" y="13806"/>
                    <a:pt x="5775" y="13842"/>
                  </a:cubicBezTo>
                  <a:cubicBezTo>
                    <a:pt x="5335" y="13854"/>
                    <a:pt x="4906" y="13902"/>
                    <a:pt x="4477" y="13926"/>
                  </a:cubicBezTo>
                  <a:cubicBezTo>
                    <a:pt x="4227" y="13961"/>
                    <a:pt x="3953" y="13973"/>
                    <a:pt x="3703" y="13985"/>
                  </a:cubicBezTo>
                  <a:cubicBezTo>
                    <a:pt x="3406" y="13997"/>
                    <a:pt x="3108" y="14021"/>
                    <a:pt x="2822" y="14033"/>
                  </a:cubicBezTo>
                  <a:cubicBezTo>
                    <a:pt x="2679" y="14033"/>
                    <a:pt x="2537" y="14045"/>
                    <a:pt x="2394" y="14045"/>
                  </a:cubicBezTo>
                  <a:lnTo>
                    <a:pt x="2025" y="14056"/>
                  </a:lnTo>
                  <a:lnTo>
                    <a:pt x="1310" y="14104"/>
                  </a:lnTo>
                  <a:lnTo>
                    <a:pt x="1072" y="14104"/>
                  </a:lnTo>
                  <a:cubicBezTo>
                    <a:pt x="1048" y="13973"/>
                    <a:pt x="1036" y="13854"/>
                    <a:pt x="1036" y="13735"/>
                  </a:cubicBezTo>
                  <a:lnTo>
                    <a:pt x="1025" y="13223"/>
                  </a:lnTo>
                  <a:cubicBezTo>
                    <a:pt x="989" y="12604"/>
                    <a:pt x="965" y="11961"/>
                    <a:pt x="965" y="11342"/>
                  </a:cubicBezTo>
                  <a:cubicBezTo>
                    <a:pt x="953" y="10723"/>
                    <a:pt x="965" y="10104"/>
                    <a:pt x="965" y="9496"/>
                  </a:cubicBezTo>
                  <a:lnTo>
                    <a:pt x="965" y="9461"/>
                  </a:lnTo>
                  <a:cubicBezTo>
                    <a:pt x="953" y="8853"/>
                    <a:pt x="953" y="8211"/>
                    <a:pt x="953" y="7603"/>
                  </a:cubicBezTo>
                  <a:cubicBezTo>
                    <a:pt x="929" y="6579"/>
                    <a:pt x="917" y="5532"/>
                    <a:pt x="894" y="4520"/>
                  </a:cubicBezTo>
                  <a:cubicBezTo>
                    <a:pt x="870" y="3924"/>
                    <a:pt x="858" y="3329"/>
                    <a:pt x="858" y="2734"/>
                  </a:cubicBezTo>
                  <a:lnTo>
                    <a:pt x="858" y="2376"/>
                  </a:lnTo>
                  <a:close/>
                  <a:moveTo>
                    <a:pt x="17387" y="1"/>
                  </a:moveTo>
                  <a:cubicBezTo>
                    <a:pt x="16623" y="1"/>
                    <a:pt x="15867" y="81"/>
                    <a:pt x="15133" y="162"/>
                  </a:cubicBezTo>
                  <a:lnTo>
                    <a:pt x="14955" y="174"/>
                  </a:lnTo>
                  <a:cubicBezTo>
                    <a:pt x="14776" y="198"/>
                    <a:pt x="14621" y="269"/>
                    <a:pt x="14502" y="341"/>
                  </a:cubicBezTo>
                  <a:cubicBezTo>
                    <a:pt x="14431" y="376"/>
                    <a:pt x="14371" y="412"/>
                    <a:pt x="14312" y="436"/>
                  </a:cubicBezTo>
                  <a:cubicBezTo>
                    <a:pt x="13336" y="745"/>
                    <a:pt x="12383" y="1055"/>
                    <a:pt x="11490" y="1603"/>
                  </a:cubicBezTo>
                  <a:cubicBezTo>
                    <a:pt x="11097" y="1841"/>
                    <a:pt x="10716" y="2103"/>
                    <a:pt x="10335" y="2341"/>
                  </a:cubicBezTo>
                  <a:lnTo>
                    <a:pt x="10002" y="2555"/>
                  </a:lnTo>
                  <a:cubicBezTo>
                    <a:pt x="9954" y="2531"/>
                    <a:pt x="9895" y="2496"/>
                    <a:pt x="9847" y="2472"/>
                  </a:cubicBezTo>
                  <a:lnTo>
                    <a:pt x="9823" y="2460"/>
                  </a:lnTo>
                  <a:cubicBezTo>
                    <a:pt x="9561" y="2305"/>
                    <a:pt x="9311" y="2162"/>
                    <a:pt x="9026" y="2019"/>
                  </a:cubicBezTo>
                  <a:cubicBezTo>
                    <a:pt x="8811" y="1924"/>
                    <a:pt x="8585" y="1829"/>
                    <a:pt x="8371" y="1722"/>
                  </a:cubicBezTo>
                  <a:cubicBezTo>
                    <a:pt x="8049" y="1591"/>
                    <a:pt x="7716" y="1460"/>
                    <a:pt x="7442" y="1281"/>
                  </a:cubicBezTo>
                  <a:cubicBezTo>
                    <a:pt x="6680" y="829"/>
                    <a:pt x="5870" y="686"/>
                    <a:pt x="5120" y="567"/>
                  </a:cubicBezTo>
                  <a:cubicBezTo>
                    <a:pt x="3953" y="388"/>
                    <a:pt x="3049" y="317"/>
                    <a:pt x="2168" y="281"/>
                  </a:cubicBezTo>
                  <a:cubicBezTo>
                    <a:pt x="1917" y="281"/>
                    <a:pt x="1691" y="317"/>
                    <a:pt x="1394" y="400"/>
                  </a:cubicBezTo>
                  <a:cubicBezTo>
                    <a:pt x="1096" y="495"/>
                    <a:pt x="965" y="733"/>
                    <a:pt x="1025" y="1043"/>
                  </a:cubicBezTo>
                  <a:cubicBezTo>
                    <a:pt x="1048" y="1174"/>
                    <a:pt x="1072" y="1329"/>
                    <a:pt x="1084" y="1460"/>
                  </a:cubicBezTo>
                  <a:lnTo>
                    <a:pt x="1084" y="1472"/>
                  </a:lnTo>
                  <a:cubicBezTo>
                    <a:pt x="977" y="1484"/>
                    <a:pt x="870" y="1484"/>
                    <a:pt x="774" y="1484"/>
                  </a:cubicBezTo>
                  <a:lnTo>
                    <a:pt x="667" y="1484"/>
                  </a:lnTo>
                  <a:cubicBezTo>
                    <a:pt x="429" y="1484"/>
                    <a:pt x="96" y="1531"/>
                    <a:pt x="24" y="1995"/>
                  </a:cubicBezTo>
                  <a:cubicBezTo>
                    <a:pt x="1" y="2174"/>
                    <a:pt x="1" y="2341"/>
                    <a:pt x="12" y="2460"/>
                  </a:cubicBezTo>
                  <a:cubicBezTo>
                    <a:pt x="24" y="2615"/>
                    <a:pt x="24" y="2781"/>
                    <a:pt x="36" y="2948"/>
                  </a:cubicBezTo>
                  <a:cubicBezTo>
                    <a:pt x="60" y="3186"/>
                    <a:pt x="84" y="3472"/>
                    <a:pt x="84" y="3722"/>
                  </a:cubicBezTo>
                  <a:cubicBezTo>
                    <a:pt x="96" y="4555"/>
                    <a:pt x="120" y="5401"/>
                    <a:pt x="120" y="6234"/>
                  </a:cubicBezTo>
                  <a:lnTo>
                    <a:pt x="120" y="6353"/>
                  </a:lnTo>
                  <a:cubicBezTo>
                    <a:pt x="120" y="6901"/>
                    <a:pt x="132" y="7437"/>
                    <a:pt x="132" y="7996"/>
                  </a:cubicBezTo>
                  <a:cubicBezTo>
                    <a:pt x="143" y="9211"/>
                    <a:pt x="179" y="10413"/>
                    <a:pt x="191" y="11640"/>
                  </a:cubicBezTo>
                  <a:lnTo>
                    <a:pt x="203" y="12616"/>
                  </a:lnTo>
                  <a:cubicBezTo>
                    <a:pt x="215" y="13199"/>
                    <a:pt x="215" y="13795"/>
                    <a:pt x="251" y="14378"/>
                  </a:cubicBezTo>
                  <a:cubicBezTo>
                    <a:pt x="263" y="14783"/>
                    <a:pt x="417" y="14938"/>
                    <a:pt x="834" y="14973"/>
                  </a:cubicBezTo>
                  <a:lnTo>
                    <a:pt x="917" y="14973"/>
                  </a:lnTo>
                  <a:cubicBezTo>
                    <a:pt x="977" y="14973"/>
                    <a:pt x="1036" y="14973"/>
                    <a:pt x="1096" y="14961"/>
                  </a:cubicBezTo>
                  <a:cubicBezTo>
                    <a:pt x="1489" y="14926"/>
                    <a:pt x="1870" y="14902"/>
                    <a:pt x="2239" y="14878"/>
                  </a:cubicBezTo>
                  <a:lnTo>
                    <a:pt x="2287" y="14878"/>
                  </a:lnTo>
                  <a:cubicBezTo>
                    <a:pt x="3132" y="14818"/>
                    <a:pt x="4001" y="14759"/>
                    <a:pt x="4858" y="14723"/>
                  </a:cubicBezTo>
                  <a:cubicBezTo>
                    <a:pt x="5984" y="14658"/>
                    <a:pt x="7132" y="14603"/>
                    <a:pt x="8288" y="14603"/>
                  </a:cubicBezTo>
                  <a:cubicBezTo>
                    <a:pt x="8807" y="14603"/>
                    <a:pt x="9327" y="14614"/>
                    <a:pt x="9847" y="14640"/>
                  </a:cubicBezTo>
                  <a:cubicBezTo>
                    <a:pt x="9918" y="14640"/>
                    <a:pt x="9978" y="14628"/>
                    <a:pt x="10038" y="14628"/>
                  </a:cubicBezTo>
                  <a:lnTo>
                    <a:pt x="10073" y="14628"/>
                  </a:lnTo>
                  <a:lnTo>
                    <a:pt x="10490" y="14616"/>
                  </a:lnTo>
                  <a:cubicBezTo>
                    <a:pt x="10931" y="14604"/>
                    <a:pt x="11395" y="14568"/>
                    <a:pt x="11835" y="14557"/>
                  </a:cubicBezTo>
                  <a:cubicBezTo>
                    <a:pt x="11990" y="14557"/>
                    <a:pt x="12133" y="14557"/>
                    <a:pt x="12276" y="14568"/>
                  </a:cubicBezTo>
                  <a:cubicBezTo>
                    <a:pt x="12371" y="14574"/>
                    <a:pt x="12466" y="14577"/>
                    <a:pt x="12563" y="14577"/>
                  </a:cubicBezTo>
                  <a:cubicBezTo>
                    <a:pt x="12660" y="14577"/>
                    <a:pt x="12758" y="14574"/>
                    <a:pt x="12859" y="14568"/>
                  </a:cubicBezTo>
                  <a:cubicBezTo>
                    <a:pt x="13276" y="14545"/>
                    <a:pt x="13705" y="14509"/>
                    <a:pt x="14121" y="14485"/>
                  </a:cubicBezTo>
                  <a:cubicBezTo>
                    <a:pt x="14776" y="14437"/>
                    <a:pt x="15455" y="14378"/>
                    <a:pt x="16145" y="14366"/>
                  </a:cubicBezTo>
                  <a:cubicBezTo>
                    <a:pt x="16329" y="14360"/>
                    <a:pt x="16512" y="14357"/>
                    <a:pt x="16694" y="14357"/>
                  </a:cubicBezTo>
                  <a:cubicBezTo>
                    <a:pt x="17874" y="14357"/>
                    <a:pt x="19031" y="14480"/>
                    <a:pt x="20134" y="14604"/>
                  </a:cubicBezTo>
                  <a:lnTo>
                    <a:pt x="20444" y="14628"/>
                  </a:lnTo>
                  <a:lnTo>
                    <a:pt x="20456" y="14318"/>
                  </a:lnTo>
                  <a:cubicBezTo>
                    <a:pt x="20456" y="14271"/>
                    <a:pt x="20456" y="14247"/>
                    <a:pt x="20467" y="14199"/>
                  </a:cubicBezTo>
                  <a:cubicBezTo>
                    <a:pt x="20491" y="14104"/>
                    <a:pt x="20491" y="13985"/>
                    <a:pt x="20491" y="13890"/>
                  </a:cubicBezTo>
                  <a:cubicBezTo>
                    <a:pt x="20491" y="13652"/>
                    <a:pt x="20467" y="13414"/>
                    <a:pt x="20467" y="13175"/>
                  </a:cubicBezTo>
                  <a:cubicBezTo>
                    <a:pt x="20456" y="12771"/>
                    <a:pt x="20456" y="12354"/>
                    <a:pt x="20456" y="11949"/>
                  </a:cubicBezTo>
                  <a:cubicBezTo>
                    <a:pt x="20467" y="10747"/>
                    <a:pt x="20491" y="9508"/>
                    <a:pt x="20515" y="8139"/>
                  </a:cubicBezTo>
                  <a:cubicBezTo>
                    <a:pt x="20551" y="6829"/>
                    <a:pt x="20575" y="5639"/>
                    <a:pt x="20622" y="4496"/>
                  </a:cubicBezTo>
                  <a:cubicBezTo>
                    <a:pt x="20634" y="3948"/>
                    <a:pt x="20670" y="3389"/>
                    <a:pt x="20694" y="2853"/>
                  </a:cubicBezTo>
                  <a:lnTo>
                    <a:pt x="20694" y="2829"/>
                  </a:lnTo>
                  <a:cubicBezTo>
                    <a:pt x="20706" y="2424"/>
                    <a:pt x="20741" y="2019"/>
                    <a:pt x="20753" y="1626"/>
                  </a:cubicBezTo>
                  <a:cubicBezTo>
                    <a:pt x="20777" y="1174"/>
                    <a:pt x="20634" y="1031"/>
                    <a:pt x="20158" y="948"/>
                  </a:cubicBezTo>
                  <a:cubicBezTo>
                    <a:pt x="20003" y="924"/>
                    <a:pt x="19824" y="912"/>
                    <a:pt x="19646" y="888"/>
                  </a:cubicBezTo>
                  <a:lnTo>
                    <a:pt x="19598" y="888"/>
                  </a:lnTo>
                  <a:lnTo>
                    <a:pt x="19598" y="829"/>
                  </a:lnTo>
                  <a:cubicBezTo>
                    <a:pt x="19598" y="686"/>
                    <a:pt x="19610" y="471"/>
                    <a:pt x="19443" y="329"/>
                  </a:cubicBezTo>
                  <a:cubicBezTo>
                    <a:pt x="19301" y="174"/>
                    <a:pt x="19086" y="162"/>
                    <a:pt x="18932" y="138"/>
                  </a:cubicBezTo>
                  <a:cubicBezTo>
                    <a:pt x="18896" y="138"/>
                    <a:pt x="18848" y="114"/>
                    <a:pt x="18824" y="114"/>
                  </a:cubicBezTo>
                  <a:cubicBezTo>
                    <a:pt x="18344" y="32"/>
                    <a:pt x="17864" y="1"/>
                    <a:pt x="17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8" name="Google Shape;1898;p94"/>
            <p:cNvSpPr/>
            <p:nvPr/>
          </p:nvSpPr>
          <p:spPr>
            <a:xfrm>
              <a:off x="4269275" y="2430500"/>
              <a:ext cx="225650" cy="328625"/>
            </a:xfrm>
            <a:custGeom>
              <a:avLst/>
              <a:gdLst/>
              <a:ahLst/>
              <a:cxnLst/>
              <a:rect l="l" t="t" r="r" b="b"/>
              <a:pathLst>
                <a:path w="9026" h="13145" extrusionOk="0">
                  <a:moveTo>
                    <a:pt x="215" y="13144"/>
                  </a:moveTo>
                  <a:cubicBezTo>
                    <a:pt x="12" y="13061"/>
                    <a:pt x="0" y="12894"/>
                    <a:pt x="0" y="12716"/>
                  </a:cubicBezTo>
                  <a:cubicBezTo>
                    <a:pt x="60" y="11478"/>
                    <a:pt x="143" y="10537"/>
                    <a:pt x="179" y="9323"/>
                  </a:cubicBezTo>
                  <a:cubicBezTo>
                    <a:pt x="203" y="8203"/>
                    <a:pt x="191" y="7084"/>
                    <a:pt x="191" y="5977"/>
                  </a:cubicBezTo>
                  <a:cubicBezTo>
                    <a:pt x="191" y="5024"/>
                    <a:pt x="203" y="4048"/>
                    <a:pt x="203" y="3096"/>
                  </a:cubicBezTo>
                  <a:cubicBezTo>
                    <a:pt x="203" y="2834"/>
                    <a:pt x="334" y="2619"/>
                    <a:pt x="536" y="2477"/>
                  </a:cubicBezTo>
                  <a:cubicBezTo>
                    <a:pt x="1024" y="2131"/>
                    <a:pt x="1512" y="1786"/>
                    <a:pt x="2036" y="1488"/>
                  </a:cubicBezTo>
                  <a:cubicBezTo>
                    <a:pt x="3132" y="869"/>
                    <a:pt x="4322" y="452"/>
                    <a:pt x="5561" y="214"/>
                  </a:cubicBezTo>
                  <a:cubicBezTo>
                    <a:pt x="6525" y="36"/>
                    <a:pt x="7501" y="0"/>
                    <a:pt x="8478" y="167"/>
                  </a:cubicBezTo>
                  <a:cubicBezTo>
                    <a:pt x="8847" y="226"/>
                    <a:pt x="8859" y="262"/>
                    <a:pt x="8894" y="643"/>
                  </a:cubicBezTo>
                  <a:cubicBezTo>
                    <a:pt x="9025" y="2012"/>
                    <a:pt x="8906" y="3381"/>
                    <a:pt x="8847" y="4751"/>
                  </a:cubicBezTo>
                  <a:cubicBezTo>
                    <a:pt x="8799" y="5572"/>
                    <a:pt x="8823" y="6394"/>
                    <a:pt x="8787" y="7203"/>
                  </a:cubicBezTo>
                  <a:cubicBezTo>
                    <a:pt x="8775" y="7727"/>
                    <a:pt x="8716" y="8227"/>
                    <a:pt x="8704" y="8751"/>
                  </a:cubicBezTo>
                  <a:cubicBezTo>
                    <a:pt x="8692" y="9180"/>
                    <a:pt x="8704" y="9596"/>
                    <a:pt x="8692" y="10037"/>
                  </a:cubicBezTo>
                  <a:cubicBezTo>
                    <a:pt x="8692" y="10287"/>
                    <a:pt x="8668" y="10525"/>
                    <a:pt x="8644" y="10775"/>
                  </a:cubicBezTo>
                  <a:cubicBezTo>
                    <a:pt x="8597" y="11192"/>
                    <a:pt x="8478" y="11311"/>
                    <a:pt x="8061" y="11347"/>
                  </a:cubicBezTo>
                  <a:cubicBezTo>
                    <a:pt x="7632" y="11394"/>
                    <a:pt x="7204" y="11406"/>
                    <a:pt x="6763" y="11454"/>
                  </a:cubicBezTo>
                  <a:cubicBezTo>
                    <a:pt x="5668" y="11549"/>
                    <a:pt x="4596" y="11787"/>
                    <a:pt x="3525" y="12073"/>
                  </a:cubicBezTo>
                  <a:cubicBezTo>
                    <a:pt x="2786" y="12263"/>
                    <a:pt x="2060" y="12430"/>
                    <a:pt x="1393" y="12775"/>
                  </a:cubicBezTo>
                  <a:cubicBezTo>
                    <a:pt x="1024" y="12978"/>
                    <a:pt x="619" y="12918"/>
                    <a:pt x="215" y="13144"/>
                  </a:cubicBezTo>
                  <a:close/>
                  <a:moveTo>
                    <a:pt x="1524" y="3131"/>
                  </a:moveTo>
                  <a:cubicBezTo>
                    <a:pt x="1632" y="3119"/>
                    <a:pt x="1727" y="3131"/>
                    <a:pt x="1786" y="3096"/>
                  </a:cubicBezTo>
                  <a:cubicBezTo>
                    <a:pt x="2775" y="2655"/>
                    <a:pt x="3810" y="2262"/>
                    <a:pt x="4834" y="1929"/>
                  </a:cubicBezTo>
                  <a:cubicBezTo>
                    <a:pt x="5572" y="1667"/>
                    <a:pt x="6323" y="1488"/>
                    <a:pt x="7108" y="1548"/>
                  </a:cubicBezTo>
                  <a:cubicBezTo>
                    <a:pt x="7239" y="1572"/>
                    <a:pt x="7442" y="1607"/>
                    <a:pt x="7442" y="1405"/>
                  </a:cubicBezTo>
                  <a:cubicBezTo>
                    <a:pt x="7442" y="1226"/>
                    <a:pt x="7227" y="1238"/>
                    <a:pt x="7108" y="1238"/>
                  </a:cubicBezTo>
                  <a:cubicBezTo>
                    <a:pt x="6287" y="1274"/>
                    <a:pt x="5477" y="1369"/>
                    <a:pt x="4703" y="1691"/>
                  </a:cubicBezTo>
                  <a:cubicBezTo>
                    <a:pt x="3763" y="2072"/>
                    <a:pt x="2810" y="2417"/>
                    <a:pt x="1858" y="2774"/>
                  </a:cubicBezTo>
                  <a:cubicBezTo>
                    <a:pt x="1691" y="2822"/>
                    <a:pt x="1548" y="2881"/>
                    <a:pt x="1524" y="3131"/>
                  </a:cubicBezTo>
                  <a:close/>
                  <a:moveTo>
                    <a:pt x="7120" y="9668"/>
                  </a:moveTo>
                  <a:cubicBezTo>
                    <a:pt x="6966" y="9632"/>
                    <a:pt x="6811" y="9573"/>
                    <a:pt x="6680" y="9585"/>
                  </a:cubicBezTo>
                  <a:cubicBezTo>
                    <a:pt x="6013" y="9632"/>
                    <a:pt x="5334" y="9668"/>
                    <a:pt x="4668" y="9739"/>
                  </a:cubicBezTo>
                  <a:cubicBezTo>
                    <a:pt x="4287" y="9787"/>
                    <a:pt x="3894" y="9858"/>
                    <a:pt x="3513" y="9966"/>
                  </a:cubicBezTo>
                  <a:cubicBezTo>
                    <a:pt x="2941" y="10108"/>
                    <a:pt x="2394" y="10287"/>
                    <a:pt x="1822" y="10454"/>
                  </a:cubicBezTo>
                  <a:cubicBezTo>
                    <a:pt x="1739" y="10478"/>
                    <a:pt x="1643" y="10501"/>
                    <a:pt x="1572" y="10537"/>
                  </a:cubicBezTo>
                  <a:cubicBezTo>
                    <a:pt x="1548" y="10561"/>
                    <a:pt x="1501" y="10632"/>
                    <a:pt x="1512" y="10656"/>
                  </a:cubicBezTo>
                  <a:cubicBezTo>
                    <a:pt x="1524" y="10704"/>
                    <a:pt x="1584" y="10763"/>
                    <a:pt x="1632" y="10775"/>
                  </a:cubicBezTo>
                  <a:cubicBezTo>
                    <a:pt x="1679" y="10799"/>
                    <a:pt x="1739" y="10763"/>
                    <a:pt x="1774" y="10751"/>
                  </a:cubicBezTo>
                  <a:cubicBezTo>
                    <a:pt x="2346" y="10573"/>
                    <a:pt x="2929" y="10406"/>
                    <a:pt x="3489" y="10227"/>
                  </a:cubicBezTo>
                  <a:cubicBezTo>
                    <a:pt x="3679" y="10168"/>
                    <a:pt x="3882" y="10120"/>
                    <a:pt x="4084" y="10085"/>
                  </a:cubicBezTo>
                  <a:cubicBezTo>
                    <a:pt x="4977" y="9942"/>
                    <a:pt x="5858" y="9763"/>
                    <a:pt x="6775" y="9906"/>
                  </a:cubicBezTo>
                  <a:cubicBezTo>
                    <a:pt x="6930" y="9966"/>
                    <a:pt x="7085" y="9930"/>
                    <a:pt x="7120" y="9668"/>
                  </a:cubicBezTo>
                  <a:close/>
                  <a:moveTo>
                    <a:pt x="7061" y="8358"/>
                  </a:moveTo>
                  <a:cubicBezTo>
                    <a:pt x="6787" y="8322"/>
                    <a:pt x="6513" y="8275"/>
                    <a:pt x="6227" y="8275"/>
                  </a:cubicBezTo>
                  <a:cubicBezTo>
                    <a:pt x="5513" y="8263"/>
                    <a:pt x="4787" y="8263"/>
                    <a:pt x="4084" y="8513"/>
                  </a:cubicBezTo>
                  <a:cubicBezTo>
                    <a:pt x="3703" y="8668"/>
                    <a:pt x="3286" y="8751"/>
                    <a:pt x="2882" y="8870"/>
                  </a:cubicBezTo>
                  <a:cubicBezTo>
                    <a:pt x="2477" y="8989"/>
                    <a:pt x="2084" y="9096"/>
                    <a:pt x="1679" y="9215"/>
                  </a:cubicBezTo>
                  <a:cubicBezTo>
                    <a:pt x="1608" y="9227"/>
                    <a:pt x="1524" y="9263"/>
                    <a:pt x="1465" y="9311"/>
                  </a:cubicBezTo>
                  <a:cubicBezTo>
                    <a:pt x="1441" y="9323"/>
                    <a:pt x="1405" y="9394"/>
                    <a:pt x="1429" y="9442"/>
                  </a:cubicBezTo>
                  <a:cubicBezTo>
                    <a:pt x="1441" y="9489"/>
                    <a:pt x="1489" y="9525"/>
                    <a:pt x="1524" y="9525"/>
                  </a:cubicBezTo>
                  <a:cubicBezTo>
                    <a:pt x="1584" y="9549"/>
                    <a:pt x="1643" y="9525"/>
                    <a:pt x="1703" y="9513"/>
                  </a:cubicBezTo>
                  <a:cubicBezTo>
                    <a:pt x="2143" y="9382"/>
                    <a:pt x="2572" y="9251"/>
                    <a:pt x="3001" y="9096"/>
                  </a:cubicBezTo>
                  <a:cubicBezTo>
                    <a:pt x="4239" y="8680"/>
                    <a:pt x="5489" y="8394"/>
                    <a:pt x="6799" y="8668"/>
                  </a:cubicBezTo>
                  <a:cubicBezTo>
                    <a:pt x="7049" y="8680"/>
                    <a:pt x="7096" y="8561"/>
                    <a:pt x="7061" y="8358"/>
                  </a:cubicBezTo>
                  <a:close/>
                  <a:moveTo>
                    <a:pt x="1822" y="4370"/>
                  </a:moveTo>
                  <a:cubicBezTo>
                    <a:pt x="1917" y="4382"/>
                    <a:pt x="2001" y="4429"/>
                    <a:pt x="2084" y="4405"/>
                  </a:cubicBezTo>
                  <a:cubicBezTo>
                    <a:pt x="2453" y="4310"/>
                    <a:pt x="2822" y="4227"/>
                    <a:pt x="3167" y="4084"/>
                  </a:cubicBezTo>
                  <a:cubicBezTo>
                    <a:pt x="4287" y="3620"/>
                    <a:pt x="5430" y="3429"/>
                    <a:pt x="6632" y="3500"/>
                  </a:cubicBezTo>
                  <a:lnTo>
                    <a:pt x="6906" y="3500"/>
                  </a:lnTo>
                  <a:cubicBezTo>
                    <a:pt x="7085" y="3489"/>
                    <a:pt x="7108" y="3393"/>
                    <a:pt x="7085" y="3239"/>
                  </a:cubicBezTo>
                  <a:cubicBezTo>
                    <a:pt x="7013" y="3215"/>
                    <a:pt x="6977" y="3203"/>
                    <a:pt x="6918" y="3191"/>
                  </a:cubicBezTo>
                  <a:cubicBezTo>
                    <a:pt x="6168" y="3119"/>
                    <a:pt x="5453" y="3239"/>
                    <a:pt x="4727" y="3334"/>
                  </a:cubicBezTo>
                  <a:cubicBezTo>
                    <a:pt x="4084" y="3429"/>
                    <a:pt x="3525" y="3727"/>
                    <a:pt x="2917" y="3870"/>
                  </a:cubicBezTo>
                  <a:cubicBezTo>
                    <a:pt x="2715" y="3917"/>
                    <a:pt x="2513" y="3965"/>
                    <a:pt x="2322" y="4024"/>
                  </a:cubicBezTo>
                  <a:cubicBezTo>
                    <a:pt x="2143" y="4084"/>
                    <a:pt x="1929" y="4096"/>
                    <a:pt x="1822" y="4370"/>
                  </a:cubicBezTo>
                  <a:close/>
                  <a:moveTo>
                    <a:pt x="1608" y="5941"/>
                  </a:moveTo>
                  <a:cubicBezTo>
                    <a:pt x="1727" y="5941"/>
                    <a:pt x="1810" y="5953"/>
                    <a:pt x="1882" y="5941"/>
                  </a:cubicBezTo>
                  <a:cubicBezTo>
                    <a:pt x="3036" y="5644"/>
                    <a:pt x="4179" y="5382"/>
                    <a:pt x="5358" y="5286"/>
                  </a:cubicBezTo>
                  <a:cubicBezTo>
                    <a:pt x="5537" y="5274"/>
                    <a:pt x="5572" y="5167"/>
                    <a:pt x="5572" y="4965"/>
                  </a:cubicBezTo>
                  <a:cubicBezTo>
                    <a:pt x="5311" y="4989"/>
                    <a:pt x="5061" y="5001"/>
                    <a:pt x="4822" y="5048"/>
                  </a:cubicBezTo>
                  <a:cubicBezTo>
                    <a:pt x="3846" y="5239"/>
                    <a:pt x="2882" y="5453"/>
                    <a:pt x="1917" y="5655"/>
                  </a:cubicBezTo>
                  <a:cubicBezTo>
                    <a:pt x="1786" y="5691"/>
                    <a:pt x="1632" y="5703"/>
                    <a:pt x="1608" y="5941"/>
                  </a:cubicBezTo>
                  <a:close/>
                  <a:moveTo>
                    <a:pt x="1858" y="11525"/>
                  </a:moveTo>
                  <a:cubicBezTo>
                    <a:pt x="2001" y="11513"/>
                    <a:pt x="2143" y="11525"/>
                    <a:pt x="2274" y="11490"/>
                  </a:cubicBezTo>
                  <a:cubicBezTo>
                    <a:pt x="2810" y="11370"/>
                    <a:pt x="3334" y="11240"/>
                    <a:pt x="3846" y="11109"/>
                  </a:cubicBezTo>
                  <a:cubicBezTo>
                    <a:pt x="3953" y="11073"/>
                    <a:pt x="4108" y="11061"/>
                    <a:pt x="4072" y="10894"/>
                  </a:cubicBezTo>
                  <a:cubicBezTo>
                    <a:pt x="4037" y="10751"/>
                    <a:pt x="3906" y="10763"/>
                    <a:pt x="3787" y="10775"/>
                  </a:cubicBezTo>
                  <a:cubicBezTo>
                    <a:pt x="3763" y="10775"/>
                    <a:pt x="3739" y="10799"/>
                    <a:pt x="3715" y="10799"/>
                  </a:cubicBezTo>
                  <a:cubicBezTo>
                    <a:pt x="3179" y="10930"/>
                    <a:pt x="2644" y="11061"/>
                    <a:pt x="2108" y="11216"/>
                  </a:cubicBezTo>
                  <a:cubicBezTo>
                    <a:pt x="2001" y="11251"/>
                    <a:pt x="1858" y="11251"/>
                    <a:pt x="1858" y="11525"/>
                  </a:cubicBezTo>
                  <a:close/>
                  <a:moveTo>
                    <a:pt x="5418" y="10716"/>
                  </a:moveTo>
                  <a:cubicBezTo>
                    <a:pt x="5322" y="10680"/>
                    <a:pt x="5275" y="10632"/>
                    <a:pt x="5227" y="10632"/>
                  </a:cubicBezTo>
                  <a:cubicBezTo>
                    <a:pt x="5191" y="10644"/>
                    <a:pt x="5132" y="10704"/>
                    <a:pt x="5132" y="10751"/>
                  </a:cubicBezTo>
                  <a:cubicBezTo>
                    <a:pt x="5132" y="10799"/>
                    <a:pt x="5203" y="10870"/>
                    <a:pt x="5227" y="10870"/>
                  </a:cubicBezTo>
                  <a:cubicBezTo>
                    <a:pt x="5299" y="10835"/>
                    <a:pt x="5334" y="10775"/>
                    <a:pt x="5418" y="10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9" name="Google Shape;1899;p94"/>
            <p:cNvSpPr/>
            <p:nvPr/>
          </p:nvSpPr>
          <p:spPr>
            <a:xfrm>
              <a:off x="4059425" y="2438225"/>
              <a:ext cx="202725" cy="315850"/>
            </a:xfrm>
            <a:custGeom>
              <a:avLst/>
              <a:gdLst/>
              <a:ahLst/>
              <a:cxnLst/>
              <a:rect l="l" t="t" r="r" b="b"/>
              <a:pathLst>
                <a:path w="8109" h="12634" extrusionOk="0">
                  <a:moveTo>
                    <a:pt x="7870" y="12633"/>
                  </a:moveTo>
                  <a:cubicBezTo>
                    <a:pt x="7513" y="12454"/>
                    <a:pt x="7204" y="12312"/>
                    <a:pt x="6906" y="12133"/>
                  </a:cubicBezTo>
                  <a:cubicBezTo>
                    <a:pt x="6275" y="11800"/>
                    <a:pt x="5608" y="11585"/>
                    <a:pt x="4906" y="11526"/>
                  </a:cubicBezTo>
                  <a:cubicBezTo>
                    <a:pt x="4060" y="11442"/>
                    <a:pt x="3203" y="11335"/>
                    <a:pt x="2358" y="11276"/>
                  </a:cubicBezTo>
                  <a:cubicBezTo>
                    <a:pt x="1882" y="11240"/>
                    <a:pt x="1393" y="11300"/>
                    <a:pt x="905" y="11335"/>
                  </a:cubicBezTo>
                  <a:cubicBezTo>
                    <a:pt x="715" y="11347"/>
                    <a:pt x="512" y="11359"/>
                    <a:pt x="298" y="11359"/>
                  </a:cubicBezTo>
                  <a:cubicBezTo>
                    <a:pt x="262" y="11216"/>
                    <a:pt x="239" y="11085"/>
                    <a:pt x="239" y="10942"/>
                  </a:cubicBezTo>
                  <a:cubicBezTo>
                    <a:pt x="191" y="9966"/>
                    <a:pt x="179" y="8978"/>
                    <a:pt x="131" y="8002"/>
                  </a:cubicBezTo>
                  <a:cubicBezTo>
                    <a:pt x="96" y="7144"/>
                    <a:pt x="24" y="6287"/>
                    <a:pt x="12" y="5442"/>
                  </a:cubicBezTo>
                  <a:cubicBezTo>
                    <a:pt x="0" y="4525"/>
                    <a:pt x="72" y="3620"/>
                    <a:pt x="72" y="2715"/>
                  </a:cubicBezTo>
                  <a:cubicBezTo>
                    <a:pt x="72" y="2060"/>
                    <a:pt x="24" y="1394"/>
                    <a:pt x="0" y="739"/>
                  </a:cubicBezTo>
                  <a:lnTo>
                    <a:pt x="0" y="155"/>
                  </a:lnTo>
                  <a:cubicBezTo>
                    <a:pt x="215" y="96"/>
                    <a:pt x="417" y="1"/>
                    <a:pt x="608" y="1"/>
                  </a:cubicBezTo>
                  <a:cubicBezTo>
                    <a:pt x="2048" y="24"/>
                    <a:pt x="3489" y="143"/>
                    <a:pt x="4858" y="632"/>
                  </a:cubicBezTo>
                  <a:cubicBezTo>
                    <a:pt x="4953" y="655"/>
                    <a:pt x="5037" y="679"/>
                    <a:pt x="5120" y="727"/>
                  </a:cubicBezTo>
                  <a:cubicBezTo>
                    <a:pt x="5906" y="1144"/>
                    <a:pt x="6692" y="1560"/>
                    <a:pt x="7478" y="1989"/>
                  </a:cubicBezTo>
                  <a:cubicBezTo>
                    <a:pt x="7894" y="2215"/>
                    <a:pt x="8109" y="2549"/>
                    <a:pt x="8097" y="3060"/>
                  </a:cubicBezTo>
                  <a:cubicBezTo>
                    <a:pt x="8061" y="5049"/>
                    <a:pt x="8073" y="7049"/>
                    <a:pt x="8061" y="9037"/>
                  </a:cubicBezTo>
                  <a:cubicBezTo>
                    <a:pt x="8061" y="9383"/>
                    <a:pt x="8013" y="9704"/>
                    <a:pt x="8001" y="10049"/>
                  </a:cubicBezTo>
                  <a:cubicBezTo>
                    <a:pt x="7966" y="10716"/>
                    <a:pt x="7954" y="11395"/>
                    <a:pt x="7930" y="12062"/>
                  </a:cubicBezTo>
                  <a:cubicBezTo>
                    <a:pt x="7930" y="12240"/>
                    <a:pt x="7894" y="12419"/>
                    <a:pt x="7870" y="12633"/>
                  </a:cubicBezTo>
                  <a:close/>
                  <a:moveTo>
                    <a:pt x="1370" y="3918"/>
                  </a:moveTo>
                  <a:cubicBezTo>
                    <a:pt x="1346" y="3965"/>
                    <a:pt x="1334" y="4013"/>
                    <a:pt x="1322" y="4037"/>
                  </a:cubicBezTo>
                  <a:cubicBezTo>
                    <a:pt x="1393" y="4096"/>
                    <a:pt x="1453" y="4180"/>
                    <a:pt x="1524" y="4203"/>
                  </a:cubicBezTo>
                  <a:cubicBezTo>
                    <a:pt x="1667" y="4251"/>
                    <a:pt x="1810" y="4251"/>
                    <a:pt x="1941" y="4263"/>
                  </a:cubicBezTo>
                  <a:cubicBezTo>
                    <a:pt x="2858" y="4358"/>
                    <a:pt x="3775" y="4430"/>
                    <a:pt x="4668" y="4656"/>
                  </a:cubicBezTo>
                  <a:cubicBezTo>
                    <a:pt x="5037" y="4739"/>
                    <a:pt x="5394" y="4858"/>
                    <a:pt x="5775" y="4965"/>
                  </a:cubicBezTo>
                  <a:cubicBezTo>
                    <a:pt x="6013" y="5025"/>
                    <a:pt x="6013" y="5025"/>
                    <a:pt x="6108" y="4739"/>
                  </a:cubicBezTo>
                  <a:cubicBezTo>
                    <a:pt x="6037" y="4715"/>
                    <a:pt x="5965" y="4656"/>
                    <a:pt x="5870" y="4632"/>
                  </a:cubicBezTo>
                  <a:cubicBezTo>
                    <a:pt x="5489" y="4537"/>
                    <a:pt x="5084" y="4394"/>
                    <a:pt x="4680" y="4334"/>
                  </a:cubicBezTo>
                  <a:cubicBezTo>
                    <a:pt x="3703" y="4192"/>
                    <a:pt x="2715" y="4061"/>
                    <a:pt x="1739" y="3942"/>
                  </a:cubicBezTo>
                  <a:cubicBezTo>
                    <a:pt x="1608" y="3906"/>
                    <a:pt x="1489" y="3918"/>
                    <a:pt x="1370" y="3918"/>
                  </a:cubicBezTo>
                  <a:close/>
                  <a:moveTo>
                    <a:pt x="6466" y="8025"/>
                  </a:moveTo>
                  <a:cubicBezTo>
                    <a:pt x="6561" y="7823"/>
                    <a:pt x="6549" y="7704"/>
                    <a:pt x="6323" y="7656"/>
                  </a:cubicBezTo>
                  <a:cubicBezTo>
                    <a:pt x="5561" y="7525"/>
                    <a:pt x="4787" y="7359"/>
                    <a:pt x="4025" y="7240"/>
                  </a:cubicBezTo>
                  <a:cubicBezTo>
                    <a:pt x="3310" y="7132"/>
                    <a:pt x="2584" y="7061"/>
                    <a:pt x="1870" y="6978"/>
                  </a:cubicBezTo>
                  <a:cubicBezTo>
                    <a:pt x="1751" y="6954"/>
                    <a:pt x="1632" y="6978"/>
                    <a:pt x="1608" y="7132"/>
                  </a:cubicBezTo>
                  <a:cubicBezTo>
                    <a:pt x="1620" y="7168"/>
                    <a:pt x="1644" y="7228"/>
                    <a:pt x="1667" y="7228"/>
                  </a:cubicBezTo>
                  <a:cubicBezTo>
                    <a:pt x="3287" y="7394"/>
                    <a:pt x="4882" y="7597"/>
                    <a:pt x="6466" y="8025"/>
                  </a:cubicBezTo>
                  <a:close/>
                  <a:moveTo>
                    <a:pt x="6311" y="5823"/>
                  </a:moveTo>
                  <a:cubicBezTo>
                    <a:pt x="6096" y="5751"/>
                    <a:pt x="5918" y="5692"/>
                    <a:pt x="5727" y="5632"/>
                  </a:cubicBezTo>
                  <a:cubicBezTo>
                    <a:pt x="4382" y="5275"/>
                    <a:pt x="3001" y="5216"/>
                    <a:pt x="1644" y="5013"/>
                  </a:cubicBezTo>
                  <a:cubicBezTo>
                    <a:pt x="1608" y="4989"/>
                    <a:pt x="1536" y="5013"/>
                    <a:pt x="1501" y="5025"/>
                  </a:cubicBezTo>
                  <a:cubicBezTo>
                    <a:pt x="1489" y="5025"/>
                    <a:pt x="1465" y="5037"/>
                    <a:pt x="1465" y="5037"/>
                  </a:cubicBezTo>
                  <a:cubicBezTo>
                    <a:pt x="1465" y="5049"/>
                    <a:pt x="1453" y="5073"/>
                    <a:pt x="1441" y="5132"/>
                  </a:cubicBezTo>
                  <a:cubicBezTo>
                    <a:pt x="1513" y="5168"/>
                    <a:pt x="1596" y="5263"/>
                    <a:pt x="1691" y="5275"/>
                  </a:cubicBezTo>
                  <a:cubicBezTo>
                    <a:pt x="2048" y="5335"/>
                    <a:pt x="2417" y="5394"/>
                    <a:pt x="2798" y="5442"/>
                  </a:cubicBezTo>
                  <a:cubicBezTo>
                    <a:pt x="3620" y="5525"/>
                    <a:pt x="4477" y="5620"/>
                    <a:pt x="5275" y="5858"/>
                  </a:cubicBezTo>
                  <a:cubicBezTo>
                    <a:pt x="5537" y="5930"/>
                    <a:pt x="5787" y="6037"/>
                    <a:pt x="6037" y="6120"/>
                  </a:cubicBezTo>
                  <a:cubicBezTo>
                    <a:pt x="6096" y="6144"/>
                    <a:pt x="6156" y="6144"/>
                    <a:pt x="6216" y="6144"/>
                  </a:cubicBezTo>
                  <a:cubicBezTo>
                    <a:pt x="6251" y="6049"/>
                    <a:pt x="6263" y="5966"/>
                    <a:pt x="6311" y="5823"/>
                  </a:cubicBezTo>
                  <a:close/>
                  <a:moveTo>
                    <a:pt x="6311" y="8895"/>
                  </a:moveTo>
                  <a:cubicBezTo>
                    <a:pt x="6025" y="8823"/>
                    <a:pt x="5751" y="8740"/>
                    <a:pt x="5501" y="8668"/>
                  </a:cubicBezTo>
                  <a:cubicBezTo>
                    <a:pt x="4311" y="8264"/>
                    <a:pt x="3108" y="8323"/>
                    <a:pt x="1905" y="8442"/>
                  </a:cubicBezTo>
                  <a:cubicBezTo>
                    <a:pt x="1834" y="8442"/>
                    <a:pt x="1739" y="8537"/>
                    <a:pt x="1715" y="8597"/>
                  </a:cubicBezTo>
                  <a:cubicBezTo>
                    <a:pt x="1703" y="8740"/>
                    <a:pt x="1822" y="8740"/>
                    <a:pt x="1941" y="8728"/>
                  </a:cubicBezTo>
                  <a:cubicBezTo>
                    <a:pt x="1989" y="8728"/>
                    <a:pt x="2013" y="8716"/>
                    <a:pt x="2060" y="8716"/>
                  </a:cubicBezTo>
                  <a:cubicBezTo>
                    <a:pt x="3263" y="8442"/>
                    <a:pt x="4441" y="8609"/>
                    <a:pt x="5608" y="9014"/>
                  </a:cubicBezTo>
                  <a:cubicBezTo>
                    <a:pt x="5811" y="9085"/>
                    <a:pt x="6001" y="9145"/>
                    <a:pt x="6216" y="9204"/>
                  </a:cubicBezTo>
                  <a:cubicBezTo>
                    <a:pt x="6239" y="9145"/>
                    <a:pt x="6275" y="9109"/>
                    <a:pt x="6275" y="9085"/>
                  </a:cubicBezTo>
                  <a:cubicBezTo>
                    <a:pt x="6287" y="9026"/>
                    <a:pt x="6287" y="8978"/>
                    <a:pt x="6311" y="8895"/>
                  </a:cubicBezTo>
                  <a:close/>
                  <a:moveTo>
                    <a:pt x="6406" y="10216"/>
                  </a:moveTo>
                  <a:cubicBezTo>
                    <a:pt x="6370" y="10192"/>
                    <a:pt x="6346" y="10169"/>
                    <a:pt x="6323" y="10157"/>
                  </a:cubicBezTo>
                  <a:cubicBezTo>
                    <a:pt x="5096" y="9847"/>
                    <a:pt x="3846" y="9633"/>
                    <a:pt x="2584" y="9549"/>
                  </a:cubicBezTo>
                  <a:cubicBezTo>
                    <a:pt x="2453" y="9526"/>
                    <a:pt x="2298" y="9526"/>
                    <a:pt x="2167" y="9549"/>
                  </a:cubicBezTo>
                  <a:cubicBezTo>
                    <a:pt x="2120" y="9549"/>
                    <a:pt x="2084" y="9633"/>
                    <a:pt x="2036" y="9692"/>
                  </a:cubicBezTo>
                  <a:cubicBezTo>
                    <a:pt x="2084" y="9740"/>
                    <a:pt x="2120" y="9799"/>
                    <a:pt x="2167" y="9799"/>
                  </a:cubicBezTo>
                  <a:cubicBezTo>
                    <a:pt x="2263" y="9811"/>
                    <a:pt x="2346" y="9799"/>
                    <a:pt x="2441" y="9811"/>
                  </a:cubicBezTo>
                  <a:cubicBezTo>
                    <a:pt x="3001" y="9859"/>
                    <a:pt x="3572" y="9859"/>
                    <a:pt x="4108" y="9966"/>
                  </a:cubicBezTo>
                  <a:cubicBezTo>
                    <a:pt x="4822" y="10097"/>
                    <a:pt x="5513" y="10311"/>
                    <a:pt x="6216" y="10490"/>
                  </a:cubicBezTo>
                  <a:cubicBezTo>
                    <a:pt x="6251" y="10502"/>
                    <a:pt x="6287" y="10490"/>
                    <a:pt x="6346" y="10490"/>
                  </a:cubicBezTo>
                  <a:cubicBezTo>
                    <a:pt x="6370" y="10395"/>
                    <a:pt x="6394" y="10311"/>
                    <a:pt x="6406" y="102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0" name="Google Shape;1900;p94"/>
            <p:cNvSpPr/>
            <p:nvPr/>
          </p:nvSpPr>
          <p:spPr>
            <a:xfrm>
              <a:off x="4031450" y="2469475"/>
              <a:ext cx="224450" cy="309300"/>
            </a:xfrm>
            <a:custGeom>
              <a:avLst/>
              <a:gdLst/>
              <a:ahLst/>
              <a:cxnLst/>
              <a:rect l="l" t="t" r="r" b="b"/>
              <a:pathLst>
                <a:path w="8978" h="12372" extrusionOk="0">
                  <a:moveTo>
                    <a:pt x="679" y="84"/>
                  </a:moveTo>
                  <a:cubicBezTo>
                    <a:pt x="691" y="275"/>
                    <a:pt x="715" y="453"/>
                    <a:pt x="715" y="632"/>
                  </a:cubicBezTo>
                  <a:cubicBezTo>
                    <a:pt x="727" y="2132"/>
                    <a:pt x="715" y="3644"/>
                    <a:pt x="738" y="5144"/>
                  </a:cubicBezTo>
                  <a:cubicBezTo>
                    <a:pt x="750" y="5978"/>
                    <a:pt x="846" y="6799"/>
                    <a:pt x="881" y="7633"/>
                  </a:cubicBezTo>
                  <a:cubicBezTo>
                    <a:pt x="905" y="8526"/>
                    <a:pt x="893" y="9419"/>
                    <a:pt x="893" y="10312"/>
                  </a:cubicBezTo>
                  <a:cubicBezTo>
                    <a:pt x="893" y="10466"/>
                    <a:pt x="965" y="10693"/>
                    <a:pt x="1119" y="10704"/>
                  </a:cubicBezTo>
                  <a:cubicBezTo>
                    <a:pt x="1155" y="10704"/>
                    <a:pt x="1215" y="10704"/>
                    <a:pt x="1262" y="10693"/>
                  </a:cubicBezTo>
                  <a:cubicBezTo>
                    <a:pt x="2512" y="10419"/>
                    <a:pt x="3941" y="10490"/>
                    <a:pt x="5191" y="10645"/>
                  </a:cubicBezTo>
                  <a:cubicBezTo>
                    <a:pt x="5799" y="10716"/>
                    <a:pt x="6430" y="10823"/>
                    <a:pt x="7037" y="10943"/>
                  </a:cubicBezTo>
                  <a:cubicBezTo>
                    <a:pt x="7311" y="11002"/>
                    <a:pt x="7549" y="11121"/>
                    <a:pt x="7799" y="11240"/>
                  </a:cubicBezTo>
                  <a:cubicBezTo>
                    <a:pt x="8025" y="11347"/>
                    <a:pt x="8227" y="11466"/>
                    <a:pt x="8454" y="11585"/>
                  </a:cubicBezTo>
                  <a:cubicBezTo>
                    <a:pt x="8644" y="11693"/>
                    <a:pt x="8870" y="11633"/>
                    <a:pt x="8978" y="11871"/>
                  </a:cubicBezTo>
                  <a:cubicBezTo>
                    <a:pt x="8930" y="11895"/>
                    <a:pt x="8918" y="11943"/>
                    <a:pt x="8894" y="11943"/>
                  </a:cubicBezTo>
                  <a:cubicBezTo>
                    <a:pt x="7680" y="11990"/>
                    <a:pt x="6477" y="12002"/>
                    <a:pt x="5251" y="12062"/>
                  </a:cubicBezTo>
                  <a:cubicBezTo>
                    <a:pt x="4572" y="12086"/>
                    <a:pt x="3882" y="12169"/>
                    <a:pt x="3203" y="12228"/>
                  </a:cubicBezTo>
                  <a:cubicBezTo>
                    <a:pt x="2751" y="12252"/>
                    <a:pt x="2322" y="12264"/>
                    <a:pt x="1870" y="12300"/>
                  </a:cubicBezTo>
                  <a:cubicBezTo>
                    <a:pt x="1512" y="12312"/>
                    <a:pt x="1143" y="12347"/>
                    <a:pt x="786" y="12359"/>
                  </a:cubicBezTo>
                  <a:cubicBezTo>
                    <a:pt x="619" y="12371"/>
                    <a:pt x="465" y="12359"/>
                    <a:pt x="262" y="12359"/>
                  </a:cubicBezTo>
                  <a:cubicBezTo>
                    <a:pt x="238" y="12109"/>
                    <a:pt x="203" y="11895"/>
                    <a:pt x="203" y="11705"/>
                  </a:cubicBezTo>
                  <a:cubicBezTo>
                    <a:pt x="179" y="10895"/>
                    <a:pt x="131" y="10097"/>
                    <a:pt x="119" y="9288"/>
                  </a:cubicBezTo>
                  <a:cubicBezTo>
                    <a:pt x="107" y="8037"/>
                    <a:pt x="119" y="6811"/>
                    <a:pt x="107" y="5561"/>
                  </a:cubicBezTo>
                  <a:cubicBezTo>
                    <a:pt x="84" y="3930"/>
                    <a:pt x="48" y="2311"/>
                    <a:pt x="12" y="703"/>
                  </a:cubicBezTo>
                  <a:cubicBezTo>
                    <a:pt x="0" y="25"/>
                    <a:pt x="12" y="1"/>
                    <a:pt x="703" y="48"/>
                  </a:cubicBezTo>
                  <a:cubicBezTo>
                    <a:pt x="727" y="13"/>
                    <a:pt x="596" y="48"/>
                    <a:pt x="679" y="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1" name="Google Shape;1901;p94"/>
            <p:cNvSpPr/>
            <p:nvPr/>
          </p:nvSpPr>
          <p:spPr>
            <a:xfrm>
              <a:off x="4283250" y="2455200"/>
              <a:ext cx="238150" cy="312850"/>
            </a:xfrm>
            <a:custGeom>
              <a:avLst/>
              <a:gdLst/>
              <a:ahLst/>
              <a:cxnLst/>
              <a:rect l="l" t="t" r="r" b="b"/>
              <a:pathLst>
                <a:path w="9526" h="12514" extrusionOk="0">
                  <a:moveTo>
                    <a:pt x="9050" y="0"/>
                  </a:moveTo>
                  <a:cubicBezTo>
                    <a:pt x="9300" y="12"/>
                    <a:pt x="9240" y="48"/>
                    <a:pt x="9478" y="60"/>
                  </a:cubicBezTo>
                  <a:cubicBezTo>
                    <a:pt x="9502" y="191"/>
                    <a:pt x="9526" y="298"/>
                    <a:pt x="9526" y="381"/>
                  </a:cubicBezTo>
                  <a:cubicBezTo>
                    <a:pt x="9514" y="1143"/>
                    <a:pt x="9502" y="1917"/>
                    <a:pt x="9455" y="2679"/>
                  </a:cubicBezTo>
                  <a:cubicBezTo>
                    <a:pt x="9407" y="3632"/>
                    <a:pt x="9347" y="4560"/>
                    <a:pt x="9300" y="5501"/>
                  </a:cubicBezTo>
                  <a:cubicBezTo>
                    <a:pt x="9288" y="5739"/>
                    <a:pt x="9335" y="5965"/>
                    <a:pt x="9335" y="6203"/>
                  </a:cubicBezTo>
                  <a:cubicBezTo>
                    <a:pt x="9324" y="8216"/>
                    <a:pt x="9300" y="10216"/>
                    <a:pt x="9276" y="12228"/>
                  </a:cubicBezTo>
                  <a:cubicBezTo>
                    <a:pt x="9276" y="12287"/>
                    <a:pt x="9264" y="12347"/>
                    <a:pt x="9240" y="12442"/>
                  </a:cubicBezTo>
                  <a:cubicBezTo>
                    <a:pt x="9157" y="12442"/>
                    <a:pt x="9085" y="12454"/>
                    <a:pt x="9002" y="12454"/>
                  </a:cubicBezTo>
                  <a:cubicBezTo>
                    <a:pt x="7216" y="12335"/>
                    <a:pt x="5430" y="12287"/>
                    <a:pt x="3644" y="12371"/>
                  </a:cubicBezTo>
                  <a:cubicBezTo>
                    <a:pt x="3501" y="12371"/>
                    <a:pt x="3335" y="12407"/>
                    <a:pt x="3192" y="12418"/>
                  </a:cubicBezTo>
                  <a:lnTo>
                    <a:pt x="239" y="12514"/>
                  </a:lnTo>
                  <a:cubicBezTo>
                    <a:pt x="180" y="12514"/>
                    <a:pt x="120" y="12502"/>
                    <a:pt x="1" y="12466"/>
                  </a:cubicBezTo>
                  <a:cubicBezTo>
                    <a:pt x="275" y="12228"/>
                    <a:pt x="537" y="12371"/>
                    <a:pt x="811" y="12252"/>
                  </a:cubicBezTo>
                  <a:cubicBezTo>
                    <a:pt x="1906" y="11752"/>
                    <a:pt x="3085" y="11514"/>
                    <a:pt x="4240" y="11264"/>
                  </a:cubicBezTo>
                  <a:cubicBezTo>
                    <a:pt x="5311" y="11025"/>
                    <a:pt x="6668" y="10835"/>
                    <a:pt x="7776" y="10823"/>
                  </a:cubicBezTo>
                  <a:cubicBezTo>
                    <a:pt x="7978" y="10823"/>
                    <a:pt x="8145" y="10740"/>
                    <a:pt x="8347" y="10680"/>
                  </a:cubicBezTo>
                  <a:cubicBezTo>
                    <a:pt x="8502" y="10644"/>
                    <a:pt x="8621" y="10263"/>
                    <a:pt x="8633" y="10121"/>
                  </a:cubicBezTo>
                  <a:cubicBezTo>
                    <a:pt x="8669" y="9585"/>
                    <a:pt x="8704" y="9037"/>
                    <a:pt x="8740" y="8501"/>
                  </a:cubicBezTo>
                  <a:cubicBezTo>
                    <a:pt x="8764" y="7930"/>
                    <a:pt x="8764" y="7370"/>
                    <a:pt x="8788" y="6787"/>
                  </a:cubicBezTo>
                  <a:cubicBezTo>
                    <a:pt x="8812" y="5953"/>
                    <a:pt x="8847" y="5132"/>
                    <a:pt x="8871" y="4298"/>
                  </a:cubicBezTo>
                  <a:cubicBezTo>
                    <a:pt x="8883" y="3798"/>
                    <a:pt x="8919" y="3286"/>
                    <a:pt x="8931" y="2786"/>
                  </a:cubicBezTo>
                  <a:cubicBezTo>
                    <a:pt x="8966" y="1977"/>
                    <a:pt x="8978" y="1179"/>
                    <a:pt x="8990" y="369"/>
                  </a:cubicBezTo>
                  <a:cubicBezTo>
                    <a:pt x="9026" y="286"/>
                    <a:pt x="9038" y="167"/>
                    <a:pt x="9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2" name="Google Shape;1902;p94"/>
            <p:cNvSpPr/>
            <p:nvPr/>
          </p:nvSpPr>
          <p:spPr>
            <a:xfrm>
              <a:off x="4395175" y="2696000"/>
              <a:ext cx="7475" cy="6575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298" y="96"/>
                  </a:moveTo>
                  <a:cubicBezTo>
                    <a:pt x="215" y="179"/>
                    <a:pt x="167" y="239"/>
                    <a:pt x="108" y="250"/>
                  </a:cubicBezTo>
                  <a:cubicBezTo>
                    <a:pt x="96" y="262"/>
                    <a:pt x="1" y="179"/>
                    <a:pt x="1" y="131"/>
                  </a:cubicBezTo>
                  <a:cubicBezTo>
                    <a:pt x="1" y="84"/>
                    <a:pt x="60" y="24"/>
                    <a:pt x="108" y="12"/>
                  </a:cubicBezTo>
                  <a:cubicBezTo>
                    <a:pt x="155" y="0"/>
                    <a:pt x="215" y="60"/>
                    <a:pt x="298" y="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3" name="Google Shape;1903;p94"/>
            <p:cNvSpPr/>
            <p:nvPr/>
          </p:nvSpPr>
          <p:spPr>
            <a:xfrm>
              <a:off x="4299625" y="2457275"/>
              <a:ext cx="158675" cy="55700"/>
            </a:xfrm>
            <a:custGeom>
              <a:avLst/>
              <a:gdLst/>
              <a:ahLst/>
              <a:cxnLst/>
              <a:rect l="l" t="t" r="r" b="b"/>
              <a:pathLst>
                <a:path w="6347" h="2228" extrusionOk="0">
                  <a:moveTo>
                    <a:pt x="5930" y="1"/>
                  </a:moveTo>
                  <a:lnTo>
                    <a:pt x="5835" y="1"/>
                  </a:lnTo>
                  <a:cubicBezTo>
                    <a:pt x="5073" y="36"/>
                    <a:pt x="4180" y="108"/>
                    <a:pt x="3323" y="465"/>
                  </a:cubicBezTo>
                  <a:cubicBezTo>
                    <a:pt x="2632" y="739"/>
                    <a:pt x="1918" y="1001"/>
                    <a:pt x="1239" y="1251"/>
                  </a:cubicBezTo>
                  <a:cubicBezTo>
                    <a:pt x="965" y="1358"/>
                    <a:pt x="691" y="1453"/>
                    <a:pt x="418" y="1548"/>
                  </a:cubicBezTo>
                  <a:cubicBezTo>
                    <a:pt x="275" y="1608"/>
                    <a:pt x="37" y="1703"/>
                    <a:pt x="13" y="2048"/>
                  </a:cubicBezTo>
                  <a:lnTo>
                    <a:pt x="1" y="2227"/>
                  </a:lnTo>
                  <a:lnTo>
                    <a:pt x="179" y="2203"/>
                  </a:lnTo>
                  <a:cubicBezTo>
                    <a:pt x="215" y="2203"/>
                    <a:pt x="251" y="2203"/>
                    <a:pt x="287" y="2191"/>
                  </a:cubicBezTo>
                  <a:cubicBezTo>
                    <a:pt x="358" y="2191"/>
                    <a:pt x="418" y="2179"/>
                    <a:pt x="477" y="2168"/>
                  </a:cubicBezTo>
                  <a:cubicBezTo>
                    <a:pt x="1418" y="1763"/>
                    <a:pt x="2430" y="1370"/>
                    <a:pt x="3585" y="989"/>
                  </a:cubicBezTo>
                  <a:cubicBezTo>
                    <a:pt x="4168" y="798"/>
                    <a:pt x="4859" y="596"/>
                    <a:pt x="5585" y="596"/>
                  </a:cubicBezTo>
                  <a:cubicBezTo>
                    <a:pt x="5668" y="596"/>
                    <a:pt x="5775" y="596"/>
                    <a:pt x="5871" y="620"/>
                  </a:cubicBezTo>
                  <a:lnTo>
                    <a:pt x="5906" y="620"/>
                  </a:lnTo>
                  <a:cubicBezTo>
                    <a:pt x="5954" y="620"/>
                    <a:pt x="6002" y="632"/>
                    <a:pt x="6025" y="632"/>
                  </a:cubicBezTo>
                  <a:cubicBezTo>
                    <a:pt x="6073" y="632"/>
                    <a:pt x="6180" y="632"/>
                    <a:pt x="6263" y="536"/>
                  </a:cubicBezTo>
                  <a:cubicBezTo>
                    <a:pt x="6323" y="477"/>
                    <a:pt x="6347" y="405"/>
                    <a:pt x="6347" y="322"/>
                  </a:cubicBezTo>
                  <a:cubicBezTo>
                    <a:pt x="6323" y="203"/>
                    <a:pt x="6263" y="1"/>
                    <a:pt x="5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4" name="Google Shape;1904;p94"/>
            <p:cNvSpPr/>
            <p:nvPr/>
          </p:nvSpPr>
          <p:spPr>
            <a:xfrm>
              <a:off x="4299025" y="2666525"/>
              <a:ext cx="152150" cy="37825"/>
            </a:xfrm>
            <a:custGeom>
              <a:avLst/>
              <a:gdLst/>
              <a:ahLst/>
              <a:cxnLst/>
              <a:rect l="l" t="t" r="r" b="b"/>
              <a:pathLst>
                <a:path w="6086" h="1513" extrusionOk="0">
                  <a:moveTo>
                    <a:pt x="5776" y="48"/>
                  </a:moveTo>
                  <a:cubicBezTo>
                    <a:pt x="5668" y="13"/>
                    <a:pt x="5561" y="1"/>
                    <a:pt x="5454" y="1"/>
                  </a:cubicBezTo>
                  <a:lnTo>
                    <a:pt x="5418" y="1"/>
                  </a:lnTo>
                  <a:cubicBezTo>
                    <a:pt x="4680" y="48"/>
                    <a:pt x="4013" y="72"/>
                    <a:pt x="3359" y="144"/>
                  </a:cubicBezTo>
                  <a:cubicBezTo>
                    <a:pt x="3001" y="191"/>
                    <a:pt x="2620" y="251"/>
                    <a:pt x="2156" y="370"/>
                  </a:cubicBezTo>
                  <a:cubicBezTo>
                    <a:pt x="1739" y="477"/>
                    <a:pt x="1323" y="608"/>
                    <a:pt x="918" y="727"/>
                  </a:cubicBezTo>
                  <a:cubicBezTo>
                    <a:pt x="751" y="775"/>
                    <a:pt x="596" y="822"/>
                    <a:pt x="442" y="870"/>
                  </a:cubicBezTo>
                  <a:lnTo>
                    <a:pt x="394" y="894"/>
                  </a:lnTo>
                  <a:cubicBezTo>
                    <a:pt x="322" y="917"/>
                    <a:pt x="239" y="941"/>
                    <a:pt x="156" y="977"/>
                  </a:cubicBezTo>
                  <a:cubicBezTo>
                    <a:pt x="72" y="1025"/>
                    <a:pt x="1" y="1191"/>
                    <a:pt x="37" y="1298"/>
                  </a:cubicBezTo>
                  <a:cubicBezTo>
                    <a:pt x="72" y="1382"/>
                    <a:pt x="156" y="1453"/>
                    <a:pt x="251" y="1501"/>
                  </a:cubicBezTo>
                  <a:cubicBezTo>
                    <a:pt x="275" y="1513"/>
                    <a:pt x="311" y="1513"/>
                    <a:pt x="334" y="1513"/>
                  </a:cubicBezTo>
                  <a:cubicBezTo>
                    <a:pt x="382" y="1513"/>
                    <a:pt x="442" y="1501"/>
                    <a:pt x="477" y="1489"/>
                  </a:cubicBezTo>
                  <a:lnTo>
                    <a:pt x="501" y="1477"/>
                  </a:lnTo>
                  <a:cubicBezTo>
                    <a:pt x="715" y="1418"/>
                    <a:pt x="918" y="1358"/>
                    <a:pt x="1108" y="1298"/>
                  </a:cubicBezTo>
                  <a:cubicBezTo>
                    <a:pt x="1489" y="1179"/>
                    <a:pt x="1870" y="1072"/>
                    <a:pt x="2239" y="965"/>
                  </a:cubicBezTo>
                  <a:cubicBezTo>
                    <a:pt x="2442" y="906"/>
                    <a:pt x="2632" y="858"/>
                    <a:pt x="2823" y="834"/>
                  </a:cubicBezTo>
                  <a:lnTo>
                    <a:pt x="3073" y="786"/>
                  </a:lnTo>
                  <a:cubicBezTo>
                    <a:pt x="3656" y="703"/>
                    <a:pt x="4263" y="608"/>
                    <a:pt x="4847" y="608"/>
                  </a:cubicBezTo>
                  <a:cubicBezTo>
                    <a:pt x="5085" y="608"/>
                    <a:pt x="5311" y="620"/>
                    <a:pt x="5537" y="656"/>
                  </a:cubicBezTo>
                  <a:lnTo>
                    <a:pt x="5621" y="656"/>
                  </a:lnTo>
                  <a:cubicBezTo>
                    <a:pt x="5776" y="656"/>
                    <a:pt x="5978" y="584"/>
                    <a:pt x="6049" y="263"/>
                  </a:cubicBezTo>
                  <a:lnTo>
                    <a:pt x="6085" y="120"/>
                  </a:lnTo>
                  <a:lnTo>
                    <a:pt x="5930" y="84"/>
                  </a:lnTo>
                  <a:cubicBezTo>
                    <a:pt x="5871" y="72"/>
                    <a:pt x="5823" y="60"/>
                    <a:pt x="5776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5" name="Google Shape;1905;p94"/>
            <p:cNvSpPr/>
            <p:nvPr/>
          </p:nvSpPr>
          <p:spPr>
            <a:xfrm>
              <a:off x="4296650" y="2634075"/>
              <a:ext cx="152125" cy="38125"/>
            </a:xfrm>
            <a:custGeom>
              <a:avLst/>
              <a:gdLst/>
              <a:ahLst/>
              <a:cxnLst/>
              <a:rect l="l" t="t" r="r" b="b"/>
              <a:pathLst>
                <a:path w="6085" h="1525" extrusionOk="0">
                  <a:moveTo>
                    <a:pt x="251" y="1525"/>
                  </a:moveTo>
                  <a:lnTo>
                    <a:pt x="334" y="1525"/>
                  </a:lnTo>
                  <a:cubicBezTo>
                    <a:pt x="394" y="1525"/>
                    <a:pt x="453" y="1501"/>
                    <a:pt x="525" y="1489"/>
                  </a:cubicBezTo>
                  <a:lnTo>
                    <a:pt x="727" y="1430"/>
                  </a:lnTo>
                  <a:cubicBezTo>
                    <a:pt x="1108" y="1311"/>
                    <a:pt x="1477" y="1203"/>
                    <a:pt x="1846" y="1072"/>
                  </a:cubicBezTo>
                  <a:cubicBezTo>
                    <a:pt x="2953" y="703"/>
                    <a:pt x="3799" y="537"/>
                    <a:pt x="4620" y="537"/>
                  </a:cubicBezTo>
                  <a:cubicBezTo>
                    <a:pt x="4978" y="537"/>
                    <a:pt x="5311" y="572"/>
                    <a:pt x="5656" y="644"/>
                  </a:cubicBezTo>
                  <a:cubicBezTo>
                    <a:pt x="5704" y="656"/>
                    <a:pt x="5728" y="656"/>
                    <a:pt x="5775" y="656"/>
                  </a:cubicBezTo>
                  <a:cubicBezTo>
                    <a:pt x="5882" y="656"/>
                    <a:pt x="5954" y="632"/>
                    <a:pt x="6001" y="572"/>
                  </a:cubicBezTo>
                  <a:cubicBezTo>
                    <a:pt x="6085" y="465"/>
                    <a:pt x="6085" y="334"/>
                    <a:pt x="6073" y="215"/>
                  </a:cubicBezTo>
                  <a:lnTo>
                    <a:pt x="6061" y="96"/>
                  </a:lnTo>
                  <a:lnTo>
                    <a:pt x="5942" y="72"/>
                  </a:lnTo>
                  <a:cubicBezTo>
                    <a:pt x="5847" y="60"/>
                    <a:pt x="5763" y="60"/>
                    <a:pt x="5668" y="49"/>
                  </a:cubicBezTo>
                  <a:cubicBezTo>
                    <a:pt x="5478" y="13"/>
                    <a:pt x="5275" y="1"/>
                    <a:pt x="5073" y="1"/>
                  </a:cubicBezTo>
                  <a:lnTo>
                    <a:pt x="4632" y="1"/>
                  </a:lnTo>
                  <a:cubicBezTo>
                    <a:pt x="4061" y="1"/>
                    <a:pt x="3442" y="37"/>
                    <a:pt x="2846" y="251"/>
                  </a:cubicBezTo>
                  <a:cubicBezTo>
                    <a:pt x="2549" y="358"/>
                    <a:pt x="2239" y="453"/>
                    <a:pt x="1941" y="525"/>
                  </a:cubicBezTo>
                  <a:lnTo>
                    <a:pt x="1620" y="608"/>
                  </a:lnTo>
                  <a:lnTo>
                    <a:pt x="953" y="787"/>
                  </a:lnTo>
                  <a:cubicBezTo>
                    <a:pt x="763" y="834"/>
                    <a:pt x="572" y="894"/>
                    <a:pt x="394" y="953"/>
                  </a:cubicBezTo>
                  <a:cubicBezTo>
                    <a:pt x="298" y="989"/>
                    <a:pt x="215" y="1013"/>
                    <a:pt x="132" y="1061"/>
                  </a:cubicBezTo>
                  <a:cubicBezTo>
                    <a:pt x="48" y="1120"/>
                    <a:pt x="1" y="1251"/>
                    <a:pt x="36" y="1358"/>
                  </a:cubicBezTo>
                  <a:cubicBezTo>
                    <a:pt x="60" y="1418"/>
                    <a:pt x="167" y="1501"/>
                    <a:pt x="251" y="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6" name="Google Shape;1906;p94"/>
            <p:cNvSpPr/>
            <p:nvPr/>
          </p:nvSpPr>
          <p:spPr>
            <a:xfrm>
              <a:off x="4297550" y="2588250"/>
              <a:ext cx="152125" cy="38425"/>
            </a:xfrm>
            <a:custGeom>
              <a:avLst/>
              <a:gdLst/>
              <a:ahLst/>
              <a:cxnLst/>
              <a:rect l="l" t="t" r="r" b="b"/>
              <a:pathLst>
                <a:path w="6085" h="1537" extrusionOk="0">
                  <a:moveTo>
                    <a:pt x="227" y="1536"/>
                  </a:moveTo>
                  <a:lnTo>
                    <a:pt x="310" y="1536"/>
                  </a:lnTo>
                  <a:cubicBezTo>
                    <a:pt x="370" y="1536"/>
                    <a:pt x="429" y="1524"/>
                    <a:pt x="501" y="1512"/>
                  </a:cubicBezTo>
                  <a:lnTo>
                    <a:pt x="727" y="1429"/>
                  </a:lnTo>
                  <a:cubicBezTo>
                    <a:pt x="1096" y="1310"/>
                    <a:pt x="1465" y="1215"/>
                    <a:pt x="1834" y="1072"/>
                  </a:cubicBezTo>
                  <a:cubicBezTo>
                    <a:pt x="2941" y="703"/>
                    <a:pt x="3787" y="536"/>
                    <a:pt x="4608" y="536"/>
                  </a:cubicBezTo>
                  <a:cubicBezTo>
                    <a:pt x="4965" y="536"/>
                    <a:pt x="5311" y="572"/>
                    <a:pt x="5644" y="643"/>
                  </a:cubicBezTo>
                  <a:cubicBezTo>
                    <a:pt x="5692" y="655"/>
                    <a:pt x="5727" y="655"/>
                    <a:pt x="5763" y="655"/>
                  </a:cubicBezTo>
                  <a:cubicBezTo>
                    <a:pt x="5870" y="655"/>
                    <a:pt x="5942" y="631"/>
                    <a:pt x="5989" y="572"/>
                  </a:cubicBezTo>
                  <a:cubicBezTo>
                    <a:pt x="6085" y="465"/>
                    <a:pt x="6085" y="334"/>
                    <a:pt x="6061" y="215"/>
                  </a:cubicBezTo>
                  <a:lnTo>
                    <a:pt x="6049" y="96"/>
                  </a:lnTo>
                  <a:lnTo>
                    <a:pt x="5930" y="84"/>
                  </a:lnTo>
                  <a:cubicBezTo>
                    <a:pt x="5846" y="60"/>
                    <a:pt x="5751" y="60"/>
                    <a:pt x="5668" y="48"/>
                  </a:cubicBezTo>
                  <a:cubicBezTo>
                    <a:pt x="5477" y="24"/>
                    <a:pt x="5263" y="0"/>
                    <a:pt x="5073" y="0"/>
                  </a:cubicBezTo>
                  <a:lnTo>
                    <a:pt x="4620" y="0"/>
                  </a:lnTo>
                  <a:cubicBezTo>
                    <a:pt x="4060" y="0"/>
                    <a:pt x="3429" y="36"/>
                    <a:pt x="2834" y="250"/>
                  </a:cubicBezTo>
                  <a:cubicBezTo>
                    <a:pt x="2536" y="358"/>
                    <a:pt x="2227" y="453"/>
                    <a:pt x="1929" y="524"/>
                  </a:cubicBezTo>
                  <a:lnTo>
                    <a:pt x="1620" y="619"/>
                  </a:lnTo>
                  <a:lnTo>
                    <a:pt x="953" y="798"/>
                  </a:lnTo>
                  <a:cubicBezTo>
                    <a:pt x="751" y="834"/>
                    <a:pt x="572" y="893"/>
                    <a:pt x="381" y="941"/>
                  </a:cubicBezTo>
                  <a:cubicBezTo>
                    <a:pt x="298" y="977"/>
                    <a:pt x="203" y="1000"/>
                    <a:pt x="131" y="1048"/>
                  </a:cubicBezTo>
                  <a:cubicBezTo>
                    <a:pt x="36" y="1108"/>
                    <a:pt x="0" y="1239"/>
                    <a:pt x="24" y="1346"/>
                  </a:cubicBezTo>
                  <a:cubicBezTo>
                    <a:pt x="24" y="1429"/>
                    <a:pt x="143" y="1524"/>
                    <a:pt x="227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7" name="Google Shape;1907;p94"/>
            <p:cNvSpPr/>
            <p:nvPr/>
          </p:nvSpPr>
          <p:spPr>
            <a:xfrm>
              <a:off x="4305575" y="2506100"/>
              <a:ext cx="144100" cy="38425"/>
            </a:xfrm>
            <a:custGeom>
              <a:avLst/>
              <a:gdLst/>
              <a:ahLst/>
              <a:cxnLst/>
              <a:rect l="l" t="t" r="r" b="b"/>
              <a:pathLst>
                <a:path w="5764" h="1537" extrusionOk="0">
                  <a:moveTo>
                    <a:pt x="430" y="1536"/>
                  </a:moveTo>
                  <a:cubicBezTo>
                    <a:pt x="465" y="1536"/>
                    <a:pt x="477" y="1536"/>
                    <a:pt x="501" y="1524"/>
                  </a:cubicBezTo>
                  <a:cubicBezTo>
                    <a:pt x="584" y="1500"/>
                    <a:pt x="668" y="1477"/>
                    <a:pt x="739" y="1465"/>
                  </a:cubicBezTo>
                  <a:cubicBezTo>
                    <a:pt x="1037" y="1381"/>
                    <a:pt x="1358" y="1310"/>
                    <a:pt x="1632" y="1191"/>
                  </a:cubicBezTo>
                  <a:cubicBezTo>
                    <a:pt x="2573" y="810"/>
                    <a:pt x="3573" y="607"/>
                    <a:pt x="4585" y="607"/>
                  </a:cubicBezTo>
                  <a:cubicBezTo>
                    <a:pt x="4763" y="607"/>
                    <a:pt x="4942" y="607"/>
                    <a:pt x="5121" y="631"/>
                  </a:cubicBezTo>
                  <a:lnTo>
                    <a:pt x="5287" y="631"/>
                  </a:lnTo>
                  <a:lnTo>
                    <a:pt x="5406" y="631"/>
                  </a:lnTo>
                  <a:cubicBezTo>
                    <a:pt x="5525" y="631"/>
                    <a:pt x="5609" y="584"/>
                    <a:pt x="5668" y="512"/>
                  </a:cubicBezTo>
                  <a:cubicBezTo>
                    <a:pt x="5764" y="393"/>
                    <a:pt x="5728" y="238"/>
                    <a:pt x="5716" y="179"/>
                  </a:cubicBezTo>
                  <a:lnTo>
                    <a:pt x="5704" y="95"/>
                  </a:lnTo>
                  <a:lnTo>
                    <a:pt x="5609" y="72"/>
                  </a:lnTo>
                  <a:cubicBezTo>
                    <a:pt x="5597" y="72"/>
                    <a:pt x="5561" y="60"/>
                    <a:pt x="5549" y="60"/>
                  </a:cubicBezTo>
                  <a:cubicBezTo>
                    <a:pt x="5502" y="48"/>
                    <a:pt x="5478" y="48"/>
                    <a:pt x="5418" y="36"/>
                  </a:cubicBezTo>
                  <a:cubicBezTo>
                    <a:pt x="5252" y="12"/>
                    <a:pt x="5085" y="0"/>
                    <a:pt x="4906" y="0"/>
                  </a:cubicBezTo>
                  <a:cubicBezTo>
                    <a:pt x="4394" y="0"/>
                    <a:pt x="3882" y="72"/>
                    <a:pt x="3382" y="131"/>
                  </a:cubicBezTo>
                  <a:lnTo>
                    <a:pt x="3144" y="167"/>
                  </a:lnTo>
                  <a:cubicBezTo>
                    <a:pt x="2739" y="226"/>
                    <a:pt x="2346" y="357"/>
                    <a:pt x="1977" y="476"/>
                  </a:cubicBezTo>
                  <a:cubicBezTo>
                    <a:pt x="1739" y="572"/>
                    <a:pt x="1501" y="643"/>
                    <a:pt x="1263" y="703"/>
                  </a:cubicBezTo>
                  <a:cubicBezTo>
                    <a:pt x="1192" y="715"/>
                    <a:pt x="1132" y="726"/>
                    <a:pt x="1061" y="750"/>
                  </a:cubicBezTo>
                  <a:cubicBezTo>
                    <a:pt x="918" y="774"/>
                    <a:pt x="787" y="810"/>
                    <a:pt x="644" y="846"/>
                  </a:cubicBezTo>
                  <a:cubicBezTo>
                    <a:pt x="608" y="869"/>
                    <a:pt x="584" y="869"/>
                    <a:pt x="549" y="881"/>
                  </a:cubicBezTo>
                  <a:cubicBezTo>
                    <a:pt x="382" y="929"/>
                    <a:pt x="168" y="988"/>
                    <a:pt x="60" y="1286"/>
                  </a:cubicBezTo>
                  <a:lnTo>
                    <a:pt x="1" y="1441"/>
                  </a:lnTo>
                  <a:lnTo>
                    <a:pt x="180" y="1477"/>
                  </a:lnTo>
                  <a:cubicBezTo>
                    <a:pt x="203" y="1477"/>
                    <a:pt x="239" y="1488"/>
                    <a:pt x="251" y="1488"/>
                  </a:cubicBezTo>
                  <a:cubicBezTo>
                    <a:pt x="334" y="1524"/>
                    <a:pt x="370" y="1536"/>
                    <a:pt x="430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8" name="Google Shape;1908;p94"/>
            <p:cNvSpPr/>
            <p:nvPr/>
          </p:nvSpPr>
          <p:spPr>
            <a:xfrm>
              <a:off x="4300825" y="2550150"/>
              <a:ext cx="110150" cy="32775"/>
            </a:xfrm>
            <a:custGeom>
              <a:avLst/>
              <a:gdLst/>
              <a:ahLst/>
              <a:cxnLst/>
              <a:rect l="l" t="t" r="r" b="b"/>
              <a:pathLst>
                <a:path w="4406" h="1311" extrusionOk="0">
                  <a:moveTo>
                    <a:pt x="24" y="1143"/>
                  </a:moveTo>
                  <a:lnTo>
                    <a:pt x="0" y="1310"/>
                  </a:lnTo>
                  <a:lnTo>
                    <a:pt x="179" y="1310"/>
                  </a:lnTo>
                  <a:lnTo>
                    <a:pt x="286" y="1310"/>
                  </a:lnTo>
                  <a:lnTo>
                    <a:pt x="370" y="1310"/>
                  </a:lnTo>
                  <a:cubicBezTo>
                    <a:pt x="417" y="1310"/>
                    <a:pt x="453" y="1310"/>
                    <a:pt x="500" y="1286"/>
                  </a:cubicBezTo>
                  <a:cubicBezTo>
                    <a:pt x="1739" y="977"/>
                    <a:pt x="2858" y="727"/>
                    <a:pt x="4037" y="631"/>
                  </a:cubicBezTo>
                  <a:cubicBezTo>
                    <a:pt x="4406" y="608"/>
                    <a:pt x="4406" y="274"/>
                    <a:pt x="4406" y="155"/>
                  </a:cubicBezTo>
                  <a:lnTo>
                    <a:pt x="4406" y="0"/>
                  </a:lnTo>
                  <a:lnTo>
                    <a:pt x="4239" y="12"/>
                  </a:lnTo>
                  <a:cubicBezTo>
                    <a:pt x="4156" y="24"/>
                    <a:pt x="4072" y="24"/>
                    <a:pt x="3989" y="36"/>
                  </a:cubicBezTo>
                  <a:cubicBezTo>
                    <a:pt x="3799" y="60"/>
                    <a:pt x="3632" y="72"/>
                    <a:pt x="3453" y="119"/>
                  </a:cubicBezTo>
                  <a:cubicBezTo>
                    <a:pt x="2453" y="310"/>
                    <a:pt x="1477" y="512"/>
                    <a:pt x="477" y="727"/>
                  </a:cubicBezTo>
                  <a:cubicBezTo>
                    <a:pt x="310" y="750"/>
                    <a:pt x="72" y="798"/>
                    <a:pt x="24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9" name="Google Shape;1909;p94"/>
            <p:cNvSpPr/>
            <p:nvPr/>
          </p:nvSpPr>
          <p:spPr>
            <a:xfrm>
              <a:off x="4307975" y="2696300"/>
              <a:ext cx="65500" cy="26500"/>
            </a:xfrm>
            <a:custGeom>
              <a:avLst/>
              <a:gdLst/>
              <a:ahLst/>
              <a:cxnLst/>
              <a:rect l="l" t="t" r="r" b="b"/>
              <a:pathLst>
                <a:path w="2620" h="1060" extrusionOk="0">
                  <a:moveTo>
                    <a:pt x="2262" y="0"/>
                  </a:moveTo>
                  <a:cubicBezTo>
                    <a:pt x="2215" y="0"/>
                    <a:pt x="2179" y="0"/>
                    <a:pt x="2143" y="12"/>
                  </a:cubicBezTo>
                  <a:lnTo>
                    <a:pt x="2119" y="12"/>
                  </a:lnTo>
                  <a:cubicBezTo>
                    <a:pt x="2096" y="12"/>
                    <a:pt x="2084" y="24"/>
                    <a:pt x="2048" y="24"/>
                  </a:cubicBezTo>
                  <a:lnTo>
                    <a:pt x="1572" y="143"/>
                  </a:lnTo>
                  <a:cubicBezTo>
                    <a:pt x="1167" y="250"/>
                    <a:pt x="774" y="346"/>
                    <a:pt x="369" y="441"/>
                  </a:cubicBezTo>
                  <a:lnTo>
                    <a:pt x="334" y="465"/>
                  </a:lnTo>
                  <a:cubicBezTo>
                    <a:pt x="214" y="488"/>
                    <a:pt x="0" y="536"/>
                    <a:pt x="0" y="905"/>
                  </a:cubicBezTo>
                  <a:lnTo>
                    <a:pt x="0" y="1060"/>
                  </a:lnTo>
                  <a:lnTo>
                    <a:pt x="143" y="1036"/>
                  </a:lnTo>
                  <a:lnTo>
                    <a:pt x="274" y="1036"/>
                  </a:lnTo>
                  <a:cubicBezTo>
                    <a:pt x="381" y="1036"/>
                    <a:pt x="488" y="1036"/>
                    <a:pt x="595" y="1012"/>
                  </a:cubicBezTo>
                  <a:cubicBezTo>
                    <a:pt x="1131" y="893"/>
                    <a:pt x="1631" y="774"/>
                    <a:pt x="2215" y="619"/>
                  </a:cubicBezTo>
                  <a:lnTo>
                    <a:pt x="2239" y="619"/>
                  </a:lnTo>
                  <a:cubicBezTo>
                    <a:pt x="2346" y="596"/>
                    <a:pt x="2620" y="536"/>
                    <a:pt x="2560" y="250"/>
                  </a:cubicBezTo>
                  <a:cubicBezTo>
                    <a:pt x="2560" y="167"/>
                    <a:pt x="2489" y="0"/>
                    <a:pt x="2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0" name="Google Shape;1910;p94"/>
            <p:cNvSpPr/>
            <p:nvPr/>
          </p:nvSpPr>
          <p:spPr>
            <a:xfrm>
              <a:off x="4088000" y="2531400"/>
              <a:ext cx="130700" cy="35450"/>
            </a:xfrm>
            <a:custGeom>
              <a:avLst/>
              <a:gdLst/>
              <a:ahLst/>
              <a:cxnLst/>
              <a:rect l="l" t="t" r="r" b="b"/>
              <a:pathLst>
                <a:path w="5228" h="1418" extrusionOk="0">
                  <a:moveTo>
                    <a:pt x="358" y="607"/>
                  </a:moveTo>
                  <a:cubicBezTo>
                    <a:pt x="477" y="643"/>
                    <a:pt x="608" y="655"/>
                    <a:pt x="727" y="667"/>
                  </a:cubicBezTo>
                  <a:lnTo>
                    <a:pt x="798" y="691"/>
                  </a:lnTo>
                  <a:lnTo>
                    <a:pt x="1251" y="727"/>
                  </a:lnTo>
                  <a:cubicBezTo>
                    <a:pt x="2001" y="810"/>
                    <a:pt x="2798" y="881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94" y="1310"/>
                    <a:pt x="4525" y="1346"/>
                    <a:pt x="4656" y="1369"/>
                  </a:cubicBezTo>
                  <a:cubicBezTo>
                    <a:pt x="4739" y="1405"/>
                    <a:pt x="4811" y="1417"/>
                    <a:pt x="4870" y="1417"/>
                  </a:cubicBezTo>
                  <a:cubicBezTo>
                    <a:pt x="5049" y="1417"/>
                    <a:pt x="5108" y="1286"/>
                    <a:pt x="5180" y="1060"/>
                  </a:cubicBezTo>
                  <a:lnTo>
                    <a:pt x="5227" y="929"/>
                  </a:lnTo>
                  <a:lnTo>
                    <a:pt x="5108" y="869"/>
                  </a:lnTo>
                  <a:cubicBezTo>
                    <a:pt x="5073" y="846"/>
                    <a:pt x="5061" y="834"/>
                    <a:pt x="5025" y="834"/>
                  </a:cubicBezTo>
                  <a:cubicBezTo>
                    <a:pt x="4965" y="810"/>
                    <a:pt x="4906" y="774"/>
                    <a:pt x="4834" y="750"/>
                  </a:cubicBezTo>
                  <a:lnTo>
                    <a:pt x="4525" y="655"/>
                  </a:lnTo>
                  <a:cubicBezTo>
                    <a:pt x="4227" y="572"/>
                    <a:pt x="3930" y="488"/>
                    <a:pt x="3620" y="429"/>
                  </a:cubicBezTo>
                  <a:cubicBezTo>
                    <a:pt x="2798" y="310"/>
                    <a:pt x="1977" y="191"/>
                    <a:pt x="1179" y="95"/>
                  </a:cubicBezTo>
                  <a:lnTo>
                    <a:pt x="620" y="12"/>
                  </a:lnTo>
                  <a:cubicBezTo>
                    <a:pt x="584" y="12"/>
                    <a:pt x="536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1" y="0"/>
                  </a:lnTo>
                  <a:lnTo>
                    <a:pt x="0" y="334"/>
                  </a:lnTo>
                  <a:lnTo>
                    <a:pt x="84" y="405"/>
                  </a:lnTo>
                  <a:cubicBezTo>
                    <a:pt x="96" y="417"/>
                    <a:pt x="120" y="429"/>
                    <a:pt x="143" y="453"/>
                  </a:cubicBezTo>
                  <a:cubicBezTo>
                    <a:pt x="203" y="536"/>
                    <a:pt x="262" y="596"/>
                    <a:pt x="358" y="6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1" name="Google Shape;1911;p94"/>
            <p:cNvSpPr/>
            <p:nvPr/>
          </p:nvSpPr>
          <p:spPr>
            <a:xfrm>
              <a:off x="4096025" y="2608775"/>
              <a:ext cx="132800" cy="34275"/>
            </a:xfrm>
            <a:custGeom>
              <a:avLst/>
              <a:gdLst/>
              <a:ahLst/>
              <a:cxnLst/>
              <a:rect l="l" t="t" r="r" b="b"/>
              <a:pathLst>
                <a:path w="5312" h="1371" extrusionOk="0">
                  <a:moveTo>
                    <a:pt x="4978" y="691"/>
                  </a:moveTo>
                  <a:cubicBezTo>
                    <a:pt x="4668" y="632"/>
                    <a:pt x="4335" y="572"/>
                    <a:pt x="4025" y="513"/>
                  </a:cubicBezTo>
                  <a:cubicBezTo>
                    <a:pt x="3573" y="418"/>
                    <a:pt x="3120" y="346"/>
                    <a:pt x="2656" y="275"/>
                  </a:cubicBezTo>
                  <a:cubicBezTo>
                    <a:pt x="2132" y="191"/>
                    <a:pt x="1596" y="132"/>
                    <a:pt x="1072" y="72"/>
                  </a:cubicBezTo>
                  <a:cubicBezTo>
                    <a:pt x="870" y="48"/>
                    <a:pt x="656" y="25"/>
                    <a:pt x="453" y="1"/>
                  </a:cubicBezTo>
                  <a:lnTo>
                    <a:pt x="358" y="1"/>
                  </a:lnTo>
                  <a:cubicBezTo>
                    <a:pt x="168" y="1"/>
                    <a:pt x="49" y="108"/>
                    <a:pt x="25" y="287"/>
                  </a:cubicBezTo>
                  <a:lnTo>
                    <a:pt x="1" y="346"/>
                  </a:lnTo>
                  <a:lnTo>
                    <a:pt x="37" y="382"/>
                  </a:lnTo>
                  <a:cubicBezTo>
                    <a:pt x="37" y="382"/>
                    <a:pt x="37" y="406"/>
                    <a:pt x="49" y="406"/>
                  </a:cubicBezTo>
                  <a:cubicBezTo>
                    <a:pt x="84" y="453"/>
                    <a:pt x="120" y="525"/>
                    <a:pt x="215" y="537"/>
                  </a:cubicBezTo>
                  <a:cubicBezTo>
                    <a:pt x="1644" y="668"/>
                    <a:pt x="3335" y="882"/>
                    <a:pt x="5049" y="1334"/>
                  </a:cubicBezTo>
                  <a:lnTo>
                    <a:pt x="5168" y="1370"/>
                  </a:lnTo>
                  <a:lnTo>
                    <a:pt x="5216" y="1251"/>
                  </a:lnTo>
                  <a:cubicBezTo>
                    <a:pt x="5275" y="1120"/>
                    <a:pt x="5311" y="977"/>
                    <a:pt x="5240" y="846"/>
                  </a:cubicBezTo>
                  <a:cubicBezTo>
                    <a:pt x="5204" y="727"/>
                    <a:pt x="5037" y="703"/>
                    <a:pt x="4978" y="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2" name="Google Shape;1912;p94"/>
            <p:cNvSpPr/>
            <p:nvPr/>
          </p:nvSpPr>
          <p:spPr>
            <a:xfrm>
              <a:off x="4090975" y="2559675"/>
              <a:ext cx="132475" cy="36025"/>
            </a:xfrm>
            <a:custGeom>
              <a:avLst/>
              <a:gdLst/>
              <a:ahLst/>
              <a:cxnLst/>
              <a:rect l="l" t="t" r="r" b="b"/>
              <a:pathLst>
                <a:path w="5299" h="1441" extrusionOk="0">
                  <a:moveTo>
                    <a:pt x="1560" y="727"/>
                  </a:moveTo>
                  <a:lnTo>
                    <a:pt x="1667" y="750"/>
                  </a:lnTo>
                  <a:cubicBezTo>
                    <a:pt x="2453" y="834"/>
                    <a:pt x="3275" y="929"/>
                    <a:pt x="4049" y="1143"/>
                  </a:cubicBezTo>
                  <a:cubicBezTo>
                    <a:pt x="4192" y="1191"/>
                    <a:pt x="4346" y="1250"/>
                    <a:pt x="4489" y="1298"/>
                  </a:cubicBezTo>
                  <a:cubicBezTo>
                    <a:pt x="4596" y="1346"/>
                    <a:pt x="4703" y="1370"/>
                    <a:pt x="4811" y="1417"/>
                  </a:cubicBezTo>
                  <a:cubicBezTo>
                    <a:pt x="4870" y="1429"/>
                    <a:pt x="4906" y="1429"/>
                    <a:pt x="4954" y="1429"/>
                  </a:cubicBezTo>
                  <a:lnTo>
                    <a:pt x="4965" y="1429"/>
                  </a:lnTo>
                  <a:lnTo>
                    <a:pt x="5013" y="1429"/>
                  </a:lnTo>
                  <a:lnTo>
                    <a:pt x="5132" y="1441"/>
                  </a:lnTo>
                  <a:lnTo>
                    <a:pt x="5299" y="869"/>
                  </a:lnTo>
                  <a:lnTo>
                    <a:pt x="5156" y="822"/>
                  </a:lnTo>
                  <a:cubicBezTo>
                    <a:pt x="5084" y="786"/>
                    <a:pt x="5025" y="774"/>
                    <a:pt x="4965" y="750"/>
                  </a:cubicBezTo>
                  <a:cubicBezTo>
                    <a:pt x="4834" y="703"/>
                    <a:pt x="4715" y="655"/>
                    <a:pt x="4584" y="631"/>
                  </a:cubicBezTo>
                  <a:cubicBezTo>
                    <a:pt x="3668" y="393"/>
                    <a:pt x="2739" y="286"/>
                    <a:pt x="1822" y="179"/>
                  </a:cubicBezTo>
                  <a:cubicBezTo>
                    <a:pt x="1370" y="119"/>
                    <a:pt x="893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2" y="12"/>
                  </a:cubicBezTo>
                  <a:lnTo>
                    <a:pt x="239" y="12"/>
                  </a:lnTo>
                  <a:cubicBezTo>
                    <a:pt x="155" y="12"/>
                    <a:pt x="120" y="72"/>
                    <a:pt x="96" y="96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1" y="334"/>
                  </a:lnTo>
                  <a:lnTo>
                    <a:pt x="96" y="393"/>
                  </a:lnTo>
                  <a:cubicBezTo>
                    <a:pt x="120" y="405"/>
                    <a:pt x="143" y="417"/>
                    <a:pt x="155" y="429"/>
                  </a:cubicBezTo>
                  <a:cubicBezTo>
                    <a:pt x="215" y="477"/>
                    <a:pt x="310" y="536"/>
                    <a:pt x="417" y="548"/>
                  </a:cubicBezTo>
                  <a:cubicBezTo>
                    <a:pt x="798" y="643"/>
                    <a:pt x="1191" y="703"/>
                    <a:pt x="1560" y="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3" name="Google Shape;1913;p94"/>
            <p:cNvSpPr/>
            <p:nvPr/>
          </p:nvSpPr>
          <p:spPr>
            <a:xfrm>
              <a:off x="4096625" y="2468300"/>
              <a:ext cx="130400" cy="35150"/>
            </a:xfrm>
            <a:custGeom>
              <a:avLst/>
              <a:gdLst/>
              <a:ahLst/>
              <a:cxnLst/>
              <a:rect l="l" t="t" r="r" b="b"/>
              <a:pathLst>
                <a:path w="5216" h="1406" extrusionOk="0">
                  <a:moveTo>
                    <a:pt x="144" y="476"/>
                  </a:moveTo>
                  <a:cubicBezTo>
                    <a:pt x="203" y="512"/>
                    <a:pt x="263" y="572"/>
                    <a:pt x="358" y="607"/>
                  </a:cubicBezTo>
                  <a:cubicBezTo>
                    <a:pt x="477" y="631"/>
                    <a:pt x="608" y="655"/>
                    <a:pt x="727" y="667"/>
                  </a:cubicBezTo>
                  <a:lnTo>
                    <a:pt x="798" y="679"/>
                  </a:lnTo>
                  <a:lnTo>
                    <a:pt x="1251" y="726"/>
                  </a:lnTo>
                  <a:cubicBezTo>
                    <a:pt x="2001" y="798"/>
                    <a:pt x="2799" y="869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82" y="1310"/>
                    <a:pt x="4525" y="1334"/>
                    <a:pt x="4656" y="1369"/>
                  </a:cubicBezTo>
                  <a:cubicBezTo>
                    <a:pt x="4739" y="1393"/>
                    <a:pt x="4799" y="1405"/>
                    <a:pt x="4858" y="1405"/>
                  </a:cubicBezTo>
                  <a:cubicBezTo>
                    <a:pt x="5037" y="1405"/>
                    <a:pt x="5097" y="1274"/>
                    <a:pt x="5180" y="1048"/>
                  </a:cubicBezTo>
                  <a:lnTo>
                    <a:pt x="5216" y="917"/>
                  </a:lnTo>
                  <a:lnTo>
                    <a:pt x="5097" y="857"/>
                  </a:lnTo>
                  <a:cubicBezTo>
                    <a:pt x="5073" y="845"/>
                    <a:pt x="5061" y="834"/>
                    <a:pt x="5025" y="834"/>
                  </a:cubicBezTo>
                  <a:cubicBezTo>
                    <a:pt x="4966" y="798"/>
                    <a:pt x="4906" y="774"/>
                    <a:pt x="4835" y="738"/>
                  </a:cubicBezTo>
                  <a:lnTo>
                    <a:pt x="4525" y="655"/>
                  </a:lnTo>
                  <a:cubicBezTo>
                    <a:pt x="4227" y="560"/>
                    <a:pt x="3930" y="488"/>
                    <a:pt x="3608" y="429"/>
                  </a:cubicBezTo>
                  <a:cubicBezTo>
                    <a:pt x="2799" y="310"/>
                    <a:pt x="1977" y="191"/>
                    <a:pt x="1168" y="83"/>
                  </a:cubicBezTo>
                  <a:lnTo>
                    <a:pt x="620" y="12"/>
                  </a:lnTo>
                  <a:cubicBezTo>
                    <a:pt x="572" y="12"/>
                    <a:pt x="537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2" y="0"/>
                  </a:lnTo>
                  <a:lnTo>
                    <a:pt x="1" y="322"/>
                  </a:lnTo>
                  <a:lnTo>
                    <a:pt x="84" y="393"/>
                  </a:lnTo>
                  <a:cubicBezTo>
                    <a:pt x="96" y="441"/>
                    <a:pt x="120" y="453"/>
                    <a:pt x="144" y="4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4" name="Google Shape;1914;p94"/>
            <p:cNvSpPr/>
            <p:nvPr/>
          </p:nvSpPr>
          <p:spPr>
            <a:xfrm>
              <a:off x="4099600" y="2496875"/>
              <a:ext cx="131900" cy="36025"/>
            </a:xfrm>
            <a:custGeom>
              <a:avLst/>
              <a:gdLst/>
              <a:ahLst/>
              <a:cxnLst/>
              <a:rect l="l" t="t" r="r" b="b"/>
              <a:pathLst>
                <a:path w="5276" h="1441" extrusionOk="0">
                  <a:moveTo>
                    <a:pt x="4966" y="738"/>
                  </a:moveTo>
                  <a:cubicBezTo>
                    <a:pt x="4835" y="703"/>
                    <a:pt x="4716" y="655"/>
                    <a:pt x="4585" y="619"/>
                  </a:cubicBezTo>
                  <a:cubicBezTo>
                    <a:pt x="3668" y="381"/>
                    <a:pt x="2739" y="286"/>
                    <a:pt x="1822" y="179"/>
                  </a:cubicBezTo>
                  <a:cubicBezTo>
                    <a:pt x="1370" y="119"/>
                    <a:pt x="894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3" y="12"/>
                  </a:cubicBezTo>
                  <a:lnTo>
                    <a:pt x="239" y="12"/>
                  </a:lnTo>
                  <a:cubicBezTo>
                    <a:pt x="191" y="12"/>
                    <a:pt x="132" y="48"/>
                    <a:pt x="96" y="83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37" y="226"/>
                  </a:lnTo>
                  <a:lnTo>
                    <a:pt x="1" y="345"/>
                  </a:lnTo>
                  <a:lnTo>
                    <a:pt x="96" y="405"/>
                  </a:lnTo>
                  <a:cubicBezTo>
                    <a:pt x="120" y="417"/>
                    <a:pt x="144" y="429"/>
                    <a:pt x="156" y="441"/>
                  </a:cubicBezTo>
                  <a:cubicBezTo>
                    <a:pt x="215" y="488"/>
                    <a:pt x="310" y="548"/>
                    <a:pt x="418" y="560"/>
                  </a:cubicBezTo>
                  <a:cubicBezTo>
                    <a:pt x="787" y="643"/>
                    <a:pt x="1168" y="679"/>
                    <a:pt x="1525" y="726"/>
                  </a:cubicBezTo>
                  <a:lnTo>
                    <a:pt x="1644" y="738"/>
                  </a:lnTo>
                  <a:cubicBezTo>
                    <a:pt x="2442" y="834"/>
                    <a:pt x="3251" y="917"/>
                    <a:pt x="4025" y="1143"/>
                  </a:cubicBezTo>
                  <a:cubicBezTo>
                    <a:pt x="4180" y="1191"/>
                    <a:pt x="4323" y="1250"/>
                    <a:pt x="4478" y="1298"/>
                  </a:cubicBezTo>
                  <a:cubicBezTo>
                    <a:pt x="4585" y="1334"/>
                    <a:pt x="4680" y="1369"/>
                    <a:pt x="4787" y="1417"/>
                  </a:cubicBezTo>
                  <a:cubicBezTo>
                    <a:pt x="4847" y="1429"/>
                    <a:pt x="4894" y="1429"/>
                    <a:pt x="4942" y="1429"/>
                  </a:cubicBezTo>
                  <a:lnTo>
                    <a:pt x="4954" y="1429"/>
                  </a:lnTo>
                  <a:lnTo>
                    <a:pt x="5001" y="1429"/>
                  </a:lnTo>
                  <a:lnTo>
                    <a:pt x="5120" y="1441"/>
                  </a:lnTo>
                  <a:lnTo>
                    <a:pt x="5275" y="857"/>
                  </a:lnTo>
                  <a:lnTo>
                    <a:pt x="5144" y="822"/>
                  </a:lnTo>
                  <a:cubicBezTo>
                    <a:pt x="5097" y="786"/>
                    <a:pt x="5025" y="774"/>
                    <a:pt x="4966" y="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5" name="Google Shape;1915;p94"/>
            <p:cNvSpPr/>
            <p:nvPr/>
          </p:nvSpPr>
          <p:spPr>
            <a:xfrm>
              <a:off x="4099600" y="2643300"/>
              <a:ext cx="124150" cy="29200"/>
            </a:xfrm>
            <a:custGeom>
              <a:avLst/>
              <a:gdLst/>
              <a:ahLst/>
              <a:cxnLst/>
              <a:rect l="l" t="t" r="r" b="b"/>
              <a:pathLst>
                <a:path w="4966" h="1168" extrusionOk="0">
                  <a:moveTo>
                    <a:pt x="382" y="680"/>
                  </a:moveTo>
                  <a:cubicBezTo>
                    <a:pt x="429" y="680"/>
                    <a:pt x="477" y="656"/>
                    <a:pt x="513" y="656"/>
                  </a:cubicBezTo>
                  <a:cubicBezTo>
                    <a:pt x="906" y="572"/>
                    <a:pt x="1322" y="525"/>
                    <a:pt x="1727" y="525"/>
                  </a:cubicBezTo>
                  <a:cubicBezTo>
                    <a:pt x="2465" y="525"/>
                    <a:pt x="3227" y="656"/>
                    <a:pt x="4025" y="942"/>
                  </a:cubicBezTo>
                  <a:cubicBezTo>
                    <a:pt x="4168" y="989"/>
                    <a:pt x="4311" y="1037"/>
                    <a:pt x="4442" y="1073"/>
                  </a:cubicBezTo>
                  <a:cubicBezTo>
                    <a:pt x="4525" y="1096"/>
                    <a:pt x="4585" y="1120"/>
                    <a:pt x="4656" y="1132"/>
                  </a:cubicBezTo>
                  <a:lnTo>
                    <a:pt x="4775" y="1168"/>
                  </a:lnTo>
                  <a:lnTo>
                    <a:pt x="4835" y="1061"/>
                  </a:lnTo>
                  <a:cubicBezTo>
                    <a:pt x="4847" y="1049"/>
                    <a:pt x="4847" y="1025"/>
                    <a:pt x="4859" y="1013"/>
                  </a:cubicBezTo>
                  <a:cubicBezTo>
                    <a:pt x="4882" y="989"/>
                    <a:pt x="4906" y="953"/>
                    <a:pt x="4918" y="906"/>
                  </a:cubicBezTo>
                  <a:cubicBezTo>
                    <a:pt x="4942" y="870"/>
                    <a:pt x="4942" y="823"/>
                    <a:pt x="4942" y="775"/>
                  </a:cubicBezTo>
                  <a:cubicBezTo>
                    <a:pt x="4942" y="763"/>
                    <a:pt x="4942" y="727"/>
                    <a:pt x="4954" y="703"/>
                  </a:cubicBezTo>
                  <a:lnTo>
                    <a:pt x="4966" y="572"/>
                  </a:lnTo>
                  <a:lnTo>
                    <a:pt x="4847" y="537"/>
                  </a:lnTo>
                  <a:cubicBezTo>
                    <a:pt x="4763" y="513"/>
                    <a:pt x="4668" y="501"/>
                    <a:pt x="4585" y="465"/>
                  </a:cubicBezTo>
                  <a:cubicBezTo>
                    <a:pt x="4382" y="418"/>
                    <a:pt x="4228" y="382"/>
                    <a:pt x="4049" y="322"/>
                  </a:cubicBezTo>
                  <a:cubicBezTo>
                    <a:pt x="3394" y="108"/>
                    <a:pt x="2692" y="1"/>
                    <a:pt x="1870" y="1"/>
                  </a:cubicBezTo>
                  <a:cubicBezTo>
                    <a:pt x="1430" y="1"/>
                    <a:pt x="953" y="37"/>
                    <a:pt x="322" y="96"/>
                  </a:cubicBezTo>
                  <a:cubicBezTo>
                    <a:pt x="191" y="108"/>
                    <a:pt x="25" y="239"/>
                    <a:pt x="13" y="382"/>
                  </a:cubicBezTo>
                  <a:cubicBezTo>
                    <a:pt x="1" y="477"/>
                    <a:pt x="37" y="561"/>
                    <a:pt x="72" y="584"/>
                  </a:cubicBezTo>
                  <a:cubicBezTo>
                    <a:pt x="144" y="656"/>
                    <a:pt x="251" y="680"/>
                    <a:pt x="310" y="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6" name="Google Shape;1916;p94"/>
            <p:cNvSpPr/>
            <p:nvPr/>
          </p:nvSpPr>
          <p:spPr>
            <a:xfrm>
              <a:off x="4105275" y="2673075"/>
              <a:ext cx="119975" cy="32175"/>
            </a:xfrm>
            <a:custGeom>
              <a:avLst/>
              <a:gdLst/>
              <a:ahLst/>
              <a:cxnLst/>
              <a:rect l="l" t="t" r="r" b="b"/>
              <a:pathLst>
                <a:path w="4799" h="1287" extrusionOk="0">
                  <a:moveTo>
                    <a:pt x="4715" y="679"/>
                  </a:moveTo>
                  <a:cubicBezTo>
                    <a:pt x="4679" y="655"/>
                    <a:pt x="4643" y="632"/>
                    <a:pt x="4608" y="632"/>
                  </a:cubicBezTo>
                  <a:cubicBezTo>
                    <a:pt x="3369" y="310"/>
                    <a:pt x="2084" y="108"/>
                    <a:pt x="798" y="13"/>
                  </a:cubicBezTo>
                  <a:lnTo>
                    <a:pt x="762" y="13"/>
                  </a:lnTo>
                  <a:cubicBezTo>
                    <a:pt x="679" y="13"/>
                    <a:pt x="607" y="1"/>
                    <a:pt x="512" y="1"/>
                  </a:cubicBezTo>
                  <a:cubicBezTo>
                    <a:pt x="452" y="1"/>
                    <a:pt x="393" y="1"/>
                    <a:pt x="333" y="13"/>
                  </a:cubicBezTo>
                  <a:cubicBezTo>
                    <a:pt x="226" y="36"/>
                    <a:pt x="167" y="108"/>
                    <a:pt x="143" y="167"/>
                  </a:cubicBezTo>
                  <a:cubicBezTo>
                    <a:pt x="131" y="179"/>
                    <a:pt x="131" y="191"/>
                    <a:pt x="107" y="215"/>
                  </a:cubicBezTo>
                  <a:lnTo>
                    <a:pt x="0" y="334"/>
                  </a:lnTo>
                  <a:lnTo>
                    <a:pt x="119" y="429"/>
                  </a:lnTo>
                  <a:lnTo>
                    <a:pt x="155" y="465"/>
                  </a:lnTo>
                  <a:cubicBezTo>
                    <a:pt x="202" y="513"/>
                    <a:pt x="238" y="560"/>
                    <a:pt x="321" y="572"/>
                  </a:cubicBezTo>
                  <a:cubicBezTo>
                    <a:pt x="381" y="584"/>
                    <a:pt x="441" y="584"/>
                    <a:pt x="476" y="584"/>
                  </a:cubicBezTo>
                  <a:lnTo>
                    <a:pt x="560" y="584"/>
                  </a:lnTo>
                  <a:lnTo>
                    <a:pt x="619" y="584"/>
                  </a:lnTo>
                  <a:cubicBezTo>
                    <a:pt x="798" y="596"/>
                    <a:pt x="953" y="608"/>
                    <a:pt x="1131" y="608"/>
                  </a:cubicBezTo>
                  <a:cubicBezTo>
                    <a:pt x="1524" y="632"/>
                    <a:pt x="1929" y="655"/>
                    <a:pt x="2298" y="727"/>
                  </a:cubicBezTo>
                  <a:cubicBezTo>
                    <a:pt x="2786" y="822"/>
                    <a:pt x="3274" y="953"/>
                    <a:pt x="3750" y="1084"/>
                  </a:cubicBezTo>
                  <a:lnTo>
                    <a:pt x="4429" y="1263"/>
                  </a:lnTo>
                  <a:cubicBezTo>
                    <a:pt x="4453" y="1263"/>
                    <a:pt x="4465" y="1286"/>
                    <a:pt x="4501" y="1286"/>
                  </a:cubicBezTo>
                  <a:lnTo>
                    <a:pt x="4548" y="1286"/>
                  </a:lnTo>
                  <a:lnTo>
                    <a:pt x="4584" y="1286"/>
                  </a:lnTo>
                  <a:lnTo>
                    <a:pt x="4703" y="1286"/>
                  </a:lnTo>
                  <a:lnTo>
                    <a:pt x="4798" y="786"/>
                  </a:lnTo>
                  <a:lnTo>
                    <a:pt x="4703" y="727"/>
                  </a:lnTo>
                  <a:cubicBezTo>
                    <a:pt x="4727" y="691"/>
                    <a:pt x="4727" y="679"/>
                    <a:pt x="4715" y="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17" name="Google Shape;1917;p94"/>
          <p:cNvSpPr/>
          <p:nvPr/>
        </p:nvSpPr>
        <p:spPr>
          <a:xfrm rot="2006840">
            <a:off x="9883364" y="4100746"/>
            <a:ext cx="632312" cy="60791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8" name="Google Shape;1918;p94"/>
          <p:cNvSpPr/>
          <p:nvPr/>
        </p:nvSpPr>
        <p:spPr>
          <a:xfrm rot="-1053706">
            <a:off x="1334569" y="3669842"/>
            <a:ext cx="666024" cy="55841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9" name="Google Shape;1919;p94"/>
          <p:cNvSpPr/>
          <p:nvPr/>
        </p:nvSpPr>
        <p:spPr>
          <a:xfrm>
            <a:off x="9816019" y="804992"/>
            <a:ext cx="2375982" cy="338619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2522A-7426-4BD1-BF05-91B2F6A1B86A}"/>
              </a:ext>
            </a:extLst>
          </p:cNvPr>
          <p:cNvSpPr txBox="1"/>
          <p:nvPr/>
        </p:nvSpPr>
        <p:spPr>
          <a:xfrm>
            <a:off x="2517398" y="208449"/>
            <a:ext cx="47227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rgbClr val="75CDD5"/>
                </a:solidFill>
                <a:latin typeface="400PANIGranolaDemo" panose="00000500000000000000" pitchFamily="2" charset="-34"/>
                <a:ea typeface="Arundina Sans" panose="020B0300020202020204" pitchFamily="34" charset="-34"/>
                <a:cs typeface="400PANIGranolaDemo" panose="00000500000000000000" pitchFamily="2" charset="-34"/>
              </a:rPr>
              <a:t>วัตถุประสงค์</a:t>
            </a:r>
          </a:p>
        </p:txBody>
      </p:sp>
    </p:spTree>
    <p:extLst>
      <p:ext uri="{BB962C8B-B14F-4D97-AF65-F5344CB8AC3E}">
        <p14:creationId xmlns:p14="http://schemas.microsoft.com/office/powerpoint/2010/main" val="211910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" name="Google Shape;1892;p94"/>
          <p:cNvGrpSpPr/>
          <p:nvPr/>
        </p:nvGrpSpPr>
        <p:grpSpPr>
          <a:xfrm>
            <a:off x="-87367" y="5066276"/>
            <a:ext cx="2994459" cy="1879089"/>
            <a:chOff x="-65525" y="2928208"/>
            <a:chExt cx="3634640" cy="2280817"/>
          </a:xfrm>
        </p:grpSpPr>
        <p:sp>
          <p:nvSpPr>
            <p:cNvPr id="1893" name="Google Shape;1893;p94"/>
            <p:cNvSpPr/>
            <p:nvPr/>
          </p:nvSpPr>
          <p:spPr>
            <a:xfrm rot="10800000" flipH="1">
              <a:off x="-5682" y="2928208"/>
              <a:ext cx="3574798" cy="2226476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solidFill>
              <a:srgbClr val="75CD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4" name="Google Shape;1894;p94"/>
            <p:cNvSpPr/>
            <p:nvPr/>
          </p:nvSpPr>
          <p:spPr>
            <a:xfrm rot="10800000" flipH="1">
              <a:off x="-65525" y="3156502"/>
              <a:ext cx="3394032" cy="2052523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19" name="Google Shape;1919;p94"/>
          <p:cNvSpPr/>
          <p:nvPr/>
        </p:nvSpPr>
        <p:spPr>
          <a:xfrm>
            <a:off x="9816019" y="804992"/>
            <a:ext cx="2375982" cy="338619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2522A-7426-4BD1-BF05-91B2F6A1B86A}"/>
              </a:ext>
            </a:extLst>
          </p:cNvPr>
          <p:cNvSpPr txBox="1"/>
          <p:nvPr/>
        </p:nvSpPr>
        <p:spPr>
          <a:xfrm rot="21413327">
            <a:off x="853990" y="372854"/>
            <a:ext cx="6819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>
                <a:solidFill>
                  <a:srgbClr val="75CDD5"/>
                </a:solidFill>
                <a:latin typeface="400PANIGranolaDemo" panose="00000500000000000000" pitchFamily="2" charset="-34"/>
                <a:ea typeface="Arundina Sans" panose="020B0300020202020204" pitchFamily="34" charset="-34"/>
                <a:cs typeface="400PANIGranolaDemo" panose="00000500000000000000" pitchFamily="2" charset="-34"/>
              </a:rPr>
              <a:t>เป้าหมายและตัวชี้วัด</a:t>
            </a:r>
          </a:p>
        </p:txBody>
      </p:sp>
      <p:grpSp>
        <p:nvGrpSpPr>
          <p:cNvPr id="92" name="Google Shape;2031;p98">
            <a:extLst>
              <a:ext uri="{FF2B5EF4-FFF2-40B4-BE49-F238E27FC236}">
                <a16:creationId xmlns:a16="http://schemas.microsoft.com/office/drawing/2014/main" id="{611A388D-F7ED-472C-BCF8-6965E1ECA1D7}"/>
              </a:ext>
            </a:extLst>
          </p:cNvPr>
          <p:cNvGrpSpPr/>
          <p:nvPr/>
        </p:nvGrpSpPr>
        <p:grpSpPr>
          <a:xfrm>
            <a:off x="1016666" y="1640547"/>
            <a:ext cx="6819495" cy="1834319"/>
            <a:chOff x="1540350" y="826005"/>
            <a:chExt cx="6259025" cy="3378825"/>
          </a:xfrm>
        </p:grpSpPr>
        <p:sp>
          <p:nvSpPr>
            <p:cNvPr id="93" name="Google Shape;2032;p98">
              <a:extLst>
                <a:ext uri="{FF2B5EF4-FFF2-40B4-BE49-F238E27FC236}">
                  <a16:creationId xmlns:a16="http://schemas.microsoft.com/office/drawing/2014/main" id="{EFC33912-0209-4EBD-A35A-94C33A37D000}"/>
                </a:ext>
              </a:extLst>
            </p:cNvPr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2033;p98">
              <a:extLst>
                <a:ext uri="{FF2B5EF4-FFF2-40B4-BE49-F238E27FC236}">
                  <a16:creationId xmlns:a16="http://schemas.microsoft.com/office/drawing/2014/main" id="{B55B1F1D-C59D-4E58-A313-6AE64871FD43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5" name="Google Shape;2043;p98">
            <a:extLst>
              <a:ext uri="{FF2B5EF4-FFF2-40B4-BE49-F238E27FC236}">
                <a16:creationId xmlns:a16="http://schemas.microsoft.com/office/drawing/2014/main" id="{9C9759A0-A11E-4588-8463-8E1F6AE6686D}"/>
              </a:ext>
            </a:extLst>
          </p:cNvPr>
          <p:cNvGrpSpPr/>
          <p:nvPr/>
        </p:nvGrpSpPr>
        <p:grpSpPr>
          <a:xfrm rot="21103264">
            <a:off x="344631" y="1635715"/>
            <a:ext cx="1479836" cy="1042298"/>
            <a:chOff x="2391350" y="3583000"/>
            <a:chExt cx="571525" cy="478675"/>
          </a:xfrm>
        </p:grpSpPr>
        <p:sp>
          <p:nvSpPr>
            <p:cNvPr id="96" name="Google Shape;2044;p98">
              <a:extLst>
                <a:ext uri="{FF2B5EF4-FFF2-40B4-BE49-F238E27FC236}">
                  <a16:creationId xmlns:a16="http://schemas.microsoft.com/office/drawing/2014/main" id="{554865BE-0FDA-41B3-852F-7C905F640EA2}"/>
                </a:ext>
              </a:extLst>
            </p:cNvPr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2045;p98">
              <a:extLst>
                <a:ext uri="{FF2B5EF4-FFF2-40B4-BE49-F238E27FC236}">
                  <a16:creationId xmlns:a16="http://schemas.microsoft.com/office/drawing/2014/main" id="{1772EDA8-5B18-4BC9-AD15-EC60FFD273D3}"/>
                </a:ext>
              </a:extLst>
            </p:cNvPr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2046;p98">
              <a:extLst>
                <a:ext uri="{FF2B5EF4-FFF2-40B4-BE49-F238E27FC236}">
                  <a16:creationId xmlns:a16="http://schemas.microsoft.com/office/drawing/2014/main" id="{319FF0B6-27E9-42F2-9118-E1A21EB624D3}"/>
                </a:ext>
              </a:extLst>
            </p:cNvPr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2047;p98">
              <a:extLst>
                <a:ext uri="{FF2B5EF4-FFF2-40B4-BE49-F238E27FC236}">
                  <a16:creationId xmlns:a16="http://schemas.microsoft.com/office/drawing/2014/main" id="{A81A3BDA-794A-4F8F-8169-09FCBC9890F1}"/>
                </a:ext>
              </a:extLst>
            </p:cNvPr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2048;p98">
              <a:extLst>
                <a:ext uri="{FF2B5EF4-FFF2-40B4-BE49-F238E27FC236}">
                  <a16:creationId xmlns:a16="http://schemas.microsoft.com/office/drawing/2014/main" id="{51540B52-80B9-40FC-BCE0-BDC6D1821015}"/>
                </a:ext>
              </a:extLst>
            </p:cNvPr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2049;p98">
              <a:extLst>
                <a:ext uri="{FF2B5EF4-FFF2-40B4-BE49-F238E27FC236}">
                  <a16:creationId xmlns:a16="http://schemas.microsoft.com/office/drawing/2014/main" id="{81AF958E-7C02-4E4F-AED3-1BA516C69860}"/>
                </a:ext>
              </a:extLst>
            </p:cNvPr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2050;p98">
              <a:extLst>
                <a:ext uri="{FF2B5EF4-FFF2-40B4-BE49-F238E27FC236}">
                  <a16:creationId xmlns:a16="http://schemas.microsoft.com/office/drawing/2014/main" id="{3890456F-5CC8-4D24-AA58-F7C0D30E65D5}"/>
                </a:ext>
              </a:extLst>
            </p:cNvPr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2051;p98">
              <a:extLst>
                <a:ext uri="{FF2B5EF4-FFF2-40B4-BE49-F238E27FC236}">
                  <a16:creationId xmlns:a16="http://schemas.microsoft.com/office/drawing/2014/main" id="{14FE3465-F341-4A66-9A1F-7F2FA2D0B35A}"/>
                </a:ext>
              </a:extLst>
            </p:cNvPr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2052;p98">
              <a:extLst>
                <a:ext uri="{FF2B5EF4-FFF2-40B4-BE49-F238E27FC236}">
                  <a16:creationId xmlns:a16="http://schemas.microsoft.com/office/drawing/2014/main" id="{495A6CFD-5A90-456D-B0D4-5B9DB56BED0E}"/>
                </a:ext>
              </a:extLst>
            </p:cNvPr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5" name="Google Shape;1885;p94">
            <a:extLst>
              <a:ext uri="{FF2B5EF4-FFF2-40B4-BE49-F238E27FC236}">
                <a16:creationId xmlns:a16="http://schemas.microsoft.com/office/drawing/2014/main" id="{0525F456-D83F-49CD-A419-43ACE7C5FF34}"/>
              </a:ext>
            </a:extLst>
          </p:cNvPr>
          <p:cNvSpPr txBox="1">
            <a:spLocks/>
          </p:cNvSpPr>
          <p:nvPr/>
        </p:nvSpPr>
        <p:spPr>
          <a:xfrm rot="21419973">
            <a:off x="1129551" y="1883486"/>
            <a:ext cx="6489420" cy="12582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3600" b="1">
                <a:solidFill>
                  <a:srgbClr val="6253B1"/>
                </a:solidFill>
                <a:latin typeface="TH Mali Grade 6" panose="02000506000000020004" pitchFamily="2" charset="-34"/>
                <a:cs typeface="TH Mali Grade 6" panose="02000506000000020004" pitchFamily="2" charset="-34"/>
              </a:defRPr>
            </a:lvl1pPr>
            <a:lvl2pPr marL="6858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2pPr>
            <a:lvl3pPr marL="11430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3pPr>
            <a:lvl4pPr marL="16002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4pPr>
            <a:lvl5pPr marL="20574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5pPr>
            <a:lvl6pPr marL="25146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6pPr>
            <a:lvl7pPr marL="29718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7pPr>
            <a:lvl8pPr marL="34290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8pPr>
            <a:lvl9pPr marL="38862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9pPr>
          </a:lstStyle>
          <a:p>
            <a:r>
              <a:rPr lang="th-TH" dirty="0"/>
              <a:t>บุคลากร กตส. รวบรวมหนังสือ</a:t>
            </a:r>
          </a:p>
          <a:p>
            <a:r>
              <a:rPr lang="th-TH" dirty="0"/>
              <a:t>และร่วมบริจาคให้แก่ โครงการ </a:t>
            </a:r>
            <a:r>
              <a:rPr lang="en-US" dirty="0"/>
              <a:t>Books To School</a:t>
            </a:r>
            <a:endParaRPr lang="th-TH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736D678-AE65-4FBF-8C03-A6D3AA3D8704}"/>
              </a:ext>
            </a:extLst>
          </p:cNvPr>
          <p:cNvSpPr txBox="1"/>
          <p:nvPr/>
        </p:nvSpPr>
        <p:spPr>
          <a:xfrm rot="204857">
            <a:off x="4330112" y="3607576"/>
            <a:ext cx="66463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>
                <a:solidFill>
                  <a:srgbClr val="75CDD5"/>
                </a:solidFill>
                <a:latin typeface="400PANIGranolaDemo" panose="00000500000000000000" pitchFamily="2" charset="-34"/>
                <a:ea typeface="Arundina Sans" panose="020B0300020202020204" pitchFamily="34" charset="-34"/>
                <a:cs typeface="400PANIGranolaDemo" panose="00000500000000000000" pitchFamily="2" charset="-34"/>
              </a:rPr>
              <a:t>ระยะเวลาดำเนินการ</a:t>
            </a:r>
          </a:p>
        </p:txBody>
      </p:sp>
      <p:grpSp>
        <p:nvGrpSpPr>
          <p:cNvPr id="107" name="Google Shape;2031;p98">
            <a:extLst>
              <a:ext uri="{FF2B5EF4-FFF2-40B4-BE49-F238E27FC236}">
                <a16:creationId xmlns:a16="http://schemas.microsoft.com/office/drawing/2014/main" id="{385DC0BE-970F-4E5A-AA81-7FF289B17119}"/>
              </a:ext>
            </a:extLst>
          </p:cNvPr>
          <p:cNvGrpSpPr/>
          <p:nvPr/>
        </p:nvGrpSpPr>
        <p:grpSpPr>
          <a:xfrm rot="303547">
            <a:off x="5108186" y="4760903"/>
            <a:ext cx="4635984" cy="1834319"/>
            <a:chOff x="1540350" y="826005"/>
            <a:chExt cx="6259025" cy="3378825"/>
          </a:xfrm>
        </p:grpSpPr>
        <p:sp>
          <p:nvSpPr>
            <p:cNvPr id="108" name="Google Shape;2032;p98">
              <a:extLst>
                <a:ext uri="{FF2B5EF4-FFF2-40B4-BE49-F238E27FC236}">
                  <a16:creationId xmlns:a16="http://schemas.microsoft.com/office/drawing/2014/main" id="{AB700581-20D5-4D59-8793-E69CE2C8C284}"/>
                </a:ext>
              </a:extLst>
            </p:cNvPr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2033;p98">
              <a:extLst>
                <a:ext uri="{FF2B5EF4-FFF2-40B4-BE49-F238E27FC236}">
                  <a16:creationId xmlns:a16="http://schemas.microsoft.com/office/drawing/2014/main" id="{1DF26446-8A62-416B-8FF7-8B68743D3289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0" name="Google Shape;1885;p94">
            <a:extLst>
              <a:ext uri="{FF2B5EF4-FFF2-40B4-BE49-F238E27FC236}">
                <a16:creationId xmlns:a16="http://schemas.microsoft.com/office/drawing/2014/main" id="{B9958EC0-5398-46A2-9BAA-025F669C6C96}"/>
              </a:ext>
            </a:extLst>
          </p:cNvPr>
          <p:cNvSpPr txBox="1">
            <a:spLocks/>
          </p:cNvSpPr>
          <p:nvPr/>
        </p:nvSpPr>
        <p:spPr>
          <a:xfrm rot="191843">
            <a:off x="5767205" y="5132763"/>
            <a:ext cx="2925466" cy="8632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3600" b="1">
                <a:solidFill>
                  <a:srgbClr val="6253B1"/>
                </a:solidFill>
                <a:latin typeface="TH Mali Grade 6" panose="02000506000000020004" pitchFamily="2" charset="-34"/>
                <a:cs typeface="TH Mali Grade 6" panose="02000506000000020004" pitchFamily="2" charset="-34"/>
              </a:defRPr>
            </a:lvl1pPr>
            <a:lvl2pPr marL="6858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2pPr>
            <a:lvl3pPr marL="11430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3pPr>
            <a:lvl4pPr marL="16002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4pPr>
            <a:lvl5pPr marL="20574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5pPr>
            <a:lvl6pPr marL="25146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6pPr>
            <a:lvl7pPr marL="29718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7pPr>
            <a:lvl8pPr marL="34290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8pPr>
            <a:lvl9pPr marL="38862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9pPr>
          </a:lstStyle>
          <a:p>
            <a:r>
              <a:rPr lang="th-TH" dirty="0"/>
              <a:t>เดือนธันวาคม 2568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" name="Google Shape;1892;p94"/>
          <p:cNvGrpSpPr/>
          <p:nvPr/>
        </p:nvGrpSpPr>
        <p:grpSpPr>
          <a:xfrm>
            <a:off x="-87367" y="5066276"/>
            <a:ext cx="2994459" cy="1879089"/>
            <a:chOff x="-65525" y="2928208"/>
            <a:chExt cx="3634640" cy="2280817"/>
          </a:xfrm>
        </p:grpSpPr>
        <p:sp>
          <p:nvSpPr>
            <p:cNvPr id="1893" name="Google Shape;1893;p94"/>
            <p:cNvSpPr/>
            <p:nvPr/>
          </p:nvSpPr>
          <p:spPr>
            <a:xfrm rot="10800000" flipH="1">
              <a:off x="-5682" y="2928208"/>
              <a:ext cx="3574798" cy="2226476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solidFill>
              <a:srgbClr val="75CD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4" name="Google Shape;1894;p94"/>
            <p:cNvSpPr/>
            <p:nvPr/>
          </p:nvSpPr>
          <p:spPr>
            <a:xfrm rot="10800000" flipH="1">
              <a:off x="-65525" y="3156502"/>
              <a:ext cx="3394032" cy="2052523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19" name="Google Shape;1919;p94"/>
          <p:cNvSpPr/>
          <p:nvPr/>
        </p:nvSpPr>
        <p:spPr>
          <a:xfrm>
            <a:off x="9816019" y="804992"/>
            <a:ext cx="2375982" cy="338619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2522A-7426-4BD1-BF05-91B2F6A1B86A}"/>
              </a:ext>
            </a:extLst>
          </p:cNvPr>
          <p:cNvSpPr txBox="1"/>
          <p:nvPr/>
        </p:nvSpPr>
        <p:spPr>
          <a:xfrm>
            <a:off x="853990" y="372854"/>
            <a:ext cx="55803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>
                <a:solidFill>
                  <a:srgbClr val="75CDD5"/>
                </a:solidFill>
                <a:latin typeface="400PANIGranolaDemo" panose="00000500000000000000" pitchFamily="2" charset="-34"/>
                <a:ea typeface="Arundina Sans" panose="020B0300020202020204" pitchFamily="34" charset="-34"/>
                <a:cs typeface="400PANIGranolaDemo" panose="00000500000000000000" pitchFamily="2" charset="-34"/>
              </a:rPr>
              <a:t>วิธีการดำเนินงาน</a:t>
            </a:r>
          </a:p>
        </p:txBody>
      </p:sp>
      <p:grpSp>
        <p:nvGrpSpPr>
          <p:cNvPr id="28" name="Google Shape;2920;p104">
            <a:extLst>
              <a:ext uri="{FF2B5EF4-FFF2-40B4-BE49-F238E27FC236}">
                <a16:creationId xmlns:a16="http://schemas.microsoft.com/office/drawing/2014/main" id="{6BE3A8CD-51EB-407B-9529-D148D27D9914}"/>
              </a:ext>
            </a:extLst>
          </p:cNvPr>
          <p:cNvGrpSpPr/>
          <p:nvPr/>
        </p:nvGrpSpPr>
        <p:grpSpPr>
          <a:xfrm>
            <a:off x="1614669" y="1696293"/>
            <a:ext cx="7718017" cy="4167478"/>
            <a:chOff x="1593297" y="936869"/>
            <a:chExt cx="6153131" cy="3157097"/>
          </a:xfrm>
        </p:grpSpPr>
        <p:sp>
          <p:nvSpPr>
            <p:cNvPr id="29" name="Google Shape;2921;p104">
              <a:extLst>
                <a:ext uri="{FF2B5EF4-FFF2-40B4-BE49-F238E27FC236}">
                  <a16:creationId xmlns:a16="http://schemas.microsoft.com/office/drawing/2014/main" id="{17C4FD4D-ECE1-40B3-A43A-CD4A9DF3D382}"/>
                </a:ext>
              </a:extLst>
            </p:cNvPr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2922;p104">
              <a:extLst>
                <a:ext uri="{FF2B5EF4-FFF2-40B4-BE49-F238E27FC236}">
                  <a16:creationId xmlns:a16="http://schemas.microsoft.com/office/drawing/2014/main" id="{18ED3937-1F4E-471A-93D6-B731EAE382A4}"/>
                </a:ext>
              </a:extLst>
            </p:cNvPr>
            <p:cNvSpPr/>
            <p:nvPr/>
          </p:nvSpPr>
          <p:spPr>
            <a:xfrm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" name="Google Shape;1885;p94">
            <a:extLst>
              <a:ext uri="{FF2B5EF4-FFF2-40B4-BE49-F238E27FC236}">
                <a16:creationId xmlns:a16="http://schemas.microsoft.com/office/drawing/2014/main" id="{0046B7DE-9A37-4681-96AA-F5BBEBFB9D93}"/>
              </a:ext>
            </a:extLst>
          </p:cNvPr>
          <p:cNvSpPr txBox="1">
            <a:spLocks/>
          </p:cNvSpPr>
          <p:nvPr/>
        </p:nvSpPr>
        <p:spPr>
          <a:xfrm>
            <a:off x="1614669" y="2437059"/>
            <a:ext cx="7437884" cy="24483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3600" b="1">
                <a:solidFill>
                  <a:srgbClr val="6253B1"/>
                </a:solidFill>
                <a:latin typeface="TH Mali Grade 6" panose="02000506000000020004" pitchFamily="2" charset="-34"/>
                <a:cs typeface="TH Mali Grade 6" panose="02000506000000020004" pitchFamily="2" charset="-34"/>
              </a:defRPr>
            </a:lvl1pPr>
            <a:lvl2pPr marL="6858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2pPr>
            <a:lvl3pPr marL="11430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3pPr>
            <a:lvl4pPr marL="16002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4pPr>
            <a:lvl5pPr marL="20574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5pPr>
            <a:lvl6pPr marL="25146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6pPr>
            <a:lvl7pPr marL="29718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7pPr>
            <a:lvl8pPr marL="34290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8pPr>
            <a:lvl9pPr marL="38862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9pPr>
          </a:lstStyle>
          <a:p>
            <a:r>
              <a:rPr lang="th-TH" dirty="0"/>
              <a:t>บุคลากร กตส. ร่วมบริจาคหนังสือผ่านทางโครงการ </a:t>
            </a:r>
          </a:p>
          <a:p>
            <a:r>
              <a:rPr lang="en-US" dirty="0"/>
              <a:t>Books To School </a:t>
            </a:r>
            <a:r>
              <a:rPr lang="th-TH" dirty="0"/>
              <a:t>ซึ่งจะถูกส่งต่อไปยังโรงเรียน</a:t>
            </a:r>
            <a:r>
              <a:rPr lang="th-TH" dirty="0" err="1"/>
              <a:t>ต่างๆ</a:t>
            </a:r>
            <a:endParaRPr lang="th-TH" dirty="0"/>
          </a:p>
          <a:p>
            <a:r>
              <a:rPr lang="th-TH" dirty="0"/>
              <a:t>โดยการร่วมส่งต่อหนังสือที่ตู้ </a:t>
            </a:r>
            <a:r>
              <a:rPr lang="en-US" dirty="0"/>
              <a:t>BOOKS TO SCHOOLS </a:t>
            </a:r>
            <a:endParaRPr lang="th-TH" dirty="0"/>
          </a:p>
          <a:p>
            <a:r>
              <a:rPr lang="th-TH" dirty="0"/>
              <a:t>ณ สถานที่ที่โครงการกำหนด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9675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" name="Google Shape;1892;p94"/>
          <p:cNvGrpSpPr/>
          <p:nvPr/>
        </p:nvGrpSpPr>
        <p:grpSpPr>
          <a:xfrm>
            <a:off x="-87367" y="5066276"/>
            <a:ext cx="2994459" cy="1879089"/>
            <a:chOff x="-65525" y="2928208"/>
            <a:chExt cx="3634640" cy="2280817"/>
          </a:xfrm>
        </p:grpSpPr>
        <p:sp>
          <p:nvSpPr>
            <p:cNvPr id="1893" name="Google Shape;1893;p94"/>
            <p:cNvSpPr/>
            <p:nvPr/>
          </p:nvSpPr>
          <p:spPr>
            <a:xfrm rot="10800000" flipH="1">
              <a:off x="-5682" y="2928208"/>
              <a:ext cx="3574798" cy="2226476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solidFill>
              <a:srgbClr val="75CD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4" name="Google Shape;1894;p94"/>
            <p:cNvSpPr/>
            <p:nvPr/>
          </p:nvSpPr>
          <p:spPr>
            <a:xfrm rot="10800000" flipH="1">
              <a:off x="-65525" y="3156502"/>
              <a:ext cx="3394032" cy="2052523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19" name="Google Shape;1919;p94"/>
          <p:cNvSpPr/>
          <p:nvPr/>
        </p:nvSpPr>
        <p:spPr>
          <a:xfrm>
            <a:off x="9816019" y="804992"/>
            <a:ext cx="2375982" cy="338619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2522A-7426-4BD1-BF05-91B2F6A1B86A}"/>
              </a:ext>
            </a:extLst>
          </p:cNvPr>
          <p:cNvSpPr txBox="1"/>
          <p:nvPr/>
        </p:nvSpPr>
        <p:spPr>
          <a:xfrm>
            <a:off x="515626" y="218711"/>
            <a:ext cx="57647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>
                <a:solidFill>
                  <a:srgbClr val="75CDD5"/>
                </a:solidFill>
                <a:latin typeface="400PANIGranolaDemo" panose="00000500000000000000" pitchFamily="2" charset="-34"/>
                <a:ea typeface="Arundina Sans" panose="020B0300020202020204" pitchFamily="34" charset="-34"/>
                <a:cs typeface="400PANIGranolaDemo" panose="00000500000000000000" pitchFamily="2" charset="-34"/>
              </a:rPr>
              <a:t>ผลการดำเนินงาน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A0C97-E860-806F-896C-298A7C038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379306"/>
            <a:ext cx="1526351" cy="271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255228-A155-1751-F6F1-77D929DDF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664" y="1379304"/>
            <a:ext cx="1526351" cy="271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F3E77B-9AA0-2038-C3A4-E5AAECBED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/>
          <a:stretch>
            <a:fillRect/>
          </a:stretch>
        </p:blipFill>
        <p:spPr>
          <a:xfrm>
            <a:off x="3734037" y="4243369"/>
            <a:ext cx="1482697" cy="242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C98567-18BC-1A3D-B57C-B056CE2F2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46" y="4204732"/>
            <a:ext cx="1482696" cy="249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348ACE-7502-E6F8-B375-3F8F94F09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23" y="1379306"/>
            <a:ext cx="1526351" cy="271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B5B4D-D96A-BA9D-735C-02AB5ED9E5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05" y="1713132"/>
            <a:ext cx="2035098" cy="271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163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" name="Google Shape;1892;p94"/>
          <p:cNvGrpSpPr/>
          <p:nvPr/>
        </p:nvGrpSpPr>
        <p:grpSpPr>
          <a:xfrm>
            <a:off x="-87367" y="5066276"/>
            <a:ext cx="2994459" cy="1879089"/>
            <a:chOff x="-65525" y="2928208"/>
            <a:chExt cx="3634640" cy="2280817"/>
          </a:xfrm>
        </p:grpSpPr>
        <p:sp>
          <p:nvSpPr>
            <p:cNvPr id="1893" name="Google Shape;1893;p94"/>
            <p:cNvSpPr/>
            <p:nvPr/>
          </p:nvSpPr>
          <p:spPr>
            <a:xfrm rot="10800000" flipH="1">
              <a:off x="-5682" y="2928208"/>
              <a:ext cx="3574798" cy="2226476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solidFill>
              <a:srgbClr val="75CD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4" name="Google Shape;1894;p94"/>
            <p:cNvSpPr/>
            <p:nvPr/>
          </p:nvSpPr>
          <p:spPr>
            <a:xfrm rot="10800000" flipH="1">
              <a:off x="-65525" y="3156502"/>
              <a:ext cx="3394032" cy="2052523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19" name="Google Shape;1919;p94"/>
          <p:cNvSpPr/>
          <p:nvPr/>
        </p:nvSpPr>
        <p:spPr>
          <a:xfrm>
            <a:off x="9816019" y="804992"/>
            <a:ext cx="2375982" cy="338619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2522A-7426-4BD1-BF05-91B2F6A1B86A}"/>
              </a:ext>
            </a:extLst>
          </p:cNvPr>
          <p:cNvSpPr txBox="1"/>
          <p:nvPr/>
        </p:nvSpPr>
        <p:spPr>
          <a:xfrm>
            <a:off x="515626" y="218711"/>
            <a:ext cx="7973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>
                <a:solidFill>
                  <a:srgbClr val="75CDD5"/>
                </a:solidFill>
                <a:latin typeface="400PANIGranolaDemo" panose="00000500000000000000" pitchFamily="2" charset="-34"/>
                <a:ea typeface="Arundina Sans" panose="020B0300020202020204" pitchFamily="34" charset="-34"/>
                <a:cs typeface="400PANIGranolaDemo" panose="00000500000000000000" pitchFamily="2" charset="-34"/>
              </a:rPr>
              <a:t>การเปลี่ยนแปลงพฤติกรรม</a:t>
            </a:r>
          </a:p>
        </p:txBody>
      </p:sp>
      <p:grpSp>
        <p:nvGrpSpPr>
          <p:cNvPr id="2" name="Google Shape;2031;p98">
            <a:extLst>
              <a:ext uri="{FF2B5EF4-FFF2-40B4-BE49-F238E27FC236}">
                <a16:creationId xmlns:a16="http://schemas.microsoft.com/office/drawing/2014/main" id="{93923AF9-4933-DC36-1F3D-0E7011AA2C2F}"/>
              </a:ext>
            </a:extLst>
          </p:cNvPr>
          <p:cNvGrpSpPr/>
          <p:nvPr/>
        </p:nvGrpSpPr>
        <p:grpSpPr>
          <a:xfrm rot="182756">
            <a:off x="1648862" y="2212062"/>
            <a:ext cx="7199102" cy="3154078"/>
            <a:chOff x="1540350" y="826005"/>
            <a:chExt cx="6259025" cy="3378825"/>
          </a:xfrm>
        </p:grpSpPr>
        <p:sp>
          <p:nvSpPr>
            <p:cNvPr id="3" name="Google Shape;2032;p98">
              <a:extLst>
                <a:ext uri="{FF2B5EF4-FFF2-40B4-BE49-F238E27FC236}">
                  <a16:creationId xmlns:a16="http://schemas.microsoft.com/office/drawing/2014/main" id="{90605D35-19C7-605B-46FD-518FBE30135F}"/>
                </a:ext>
              </a:extLst>
            </p:cNvPr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" name="Google Shape;2033;p98">
              <a:extLst>
                <a:ext uri="{FF2B5EF4-FFF2-40B4-BE49-F238E27FC236}">
                  <a16:creationId xmlns:a16="http://schemas.microsoft.com/office/drawing/2014/main" id="{893237B0-C5C3-B4F9-149B-347015B6C152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5" name="Google Shape;1885;p94">
            <a:extLst>
              <a:ext uri="{FF2B5EF4-FFF2-40B4-BE49-F238E27FC236}">
                <a16:creationId xmlns:a16="http://schemas.microsoft.com/office/drawing/2014/main" id="{C5D5208F-6E1E-EEF8-03C5-D62D67F4DAD3}"/>
              </a:ext>
            </a:extLst>
          </p:cNvPr>
          <p:cNvSpPr txBox="1">
            <a:spLocks/>
          </p:cNvSpPr>
          <p:nvPr/>
        </p:nvSpPr>
        <p:spPr>
          <a:xfrm>
            <a:off x="1897020" y="2553164"/>
            <a:ext cx="6489420" cy="228617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3600" b="1">
                <a:solidFill>
                  <a:srgbClr val="6253B1"/>
                </a:solidFill>
                <a:latin typeface="TH Mali Grade 6" panose="02000506000000020004" pitchFamily="2" charset="-34"/>
                <a:cs typeface="TH Mali Grade 6" panose="02000506000000020004" pitchFamily="2" charset="-34"/>
              </a:defRPr>
            </a:lvl1pPr>
            <a:lvl2pPr marL="6858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2pPr>
            <a:lvl3pPr marL="11430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3pPr>
            <a:lvl4pPr marL="16002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4pPr>
            <a:lvl5pPr marL="20574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5pPr>
            <a:lvl6pPr marL="25146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6pPr>
            <a:lvl7pPr marL="29718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7pPr>
            <a:lvl8pPr marL="34290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8pPr>
            <a:lvl9pPr marL="38862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/>
            </a:lvl9pPr>
          </a:lstStyle>
          <a:p>
            <a:r>
              <a:rPr lang="th-TH" dirty="0"/>
              <a:t>บุคลกร กตส. มีทัศนคติที่ดีต่อการแบ่งปัน </a:t>
            </a:r>
          </a:p>
          <a:p>
            <a:r>
              <a:rPr lang="th-TH" dirty="0"/>
              <a:t>และเห็นคุณค่าความสำคัญของสื่อการศึกษา </a:t>
            </a:r>
          </a:p>
          <a:p>
            <a:r>
              <a:rPr lang="th-TH" dirty="0"/>
              <a:t>รวมถึงเข้าร่วมกิจกรรมจิตอาสาโดยสมัครใจ </a:t>
            </a:r>
          </a:p>
          <a:p>
            <a:r>
              <a:rPr lang="th-TH" dirty="0"/>
              <a:t>มีจิตใจเอื้อเฟื้อเผื่อแผ่ และจิตอาสามากยิ่งขึ้น</a:t>
            </a:r>
          </a:p>
        </p:txBody>
      </p:sp>
    </p:spTree>
    <p:extLst>
      <p:ext uri="{BB962C8B-B14F-4D97-AF65-F5344CB8AC3E}">
        <p14:creationId xmlns:p14="http://schemas.microsoft.com/office/powerpoint/2010/main" val="191646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869">
          <a:extLst>
            <a:ext uri="{FF2B5EF4-FFF2-40B4-BE49-F238E27FC236}">
              <a16:creationId xmlns:a16="http://schemas.microsoft.com/office/drawing/2014/main" id="{4A82EBF9-6EA3-50EC-5886-178E913F2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" name="Google Shape;1892;p94">
            <a:extLst>
              <a:ext uri="{FF2B5EF4-FFF2-40B4-BE49-F238E27FC236}">
                <a16:creationId xmlns:a16="http://schemas.microsoft.com/office/drawing/2014/main" id="{430587ED-7527-9FBF-3DAB-352F71F8AC08}"/>
              </a:ext>
            </a:extLst>
          </p:cNvPr>
          <p:cNvGrpSpPr/>
          <p:nvPr/>
        </p:nvGrpSpPr>
        <p:grpSpPr>
          <a:xfrm>
            <a:off x="-87367" y="5066276"/>
            <a:ext cx="2994459" cy="1879089"/>
            <a:chOff x="-65525" y="2928208"/>
            <a:chExt cx="3634640" cy="2280817"/>
          </a:xfrm>
        </p:grpSpPr>
        <p:sp>
          <p:nvSpPr>
            <p:cNvPr id="1893" name="Google Shape;1893;p94">
              <a:extLst>
                <a:ext uri="{FF2B5EF4-FFF2-40B4-BE49-F238E27FC236}">
                  <a16:creationId xmlns:a16="http://schemas.microsoft.com/office/drawing/2014/main" id="{A09B253B-F9DE-82F7-C1E7-A32101AFBD4A}"/>
                </a:ext>
              </a:extLst>
            </p:cNvPr>
            <p:cNvSpPr/>
            <p:nvPr/>
          </p:nvSpPr>
          <p:spPr>
            <a:xfrm rot="10800000" flipH="1">
              <a:off x="-5682" y="2928208"/>
              <a:ext cx="3574798" cy="2226476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solidFill>
              <a:srgbClr val="75CD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4" name="Google Shape;1894;p94">
              <a:extLst>
                <a:ext uri="{FF2B5EF4-FFF2-40B4-BE49-F238E27FC236}">
                  <a16:creationId xmlns:a16="http://schemas.microsoft.com/office/drawing/2014/main" id="{6F3151C9-ADFE-F0A3-E2F4-4D31E6FE47D2}"/>
                </a:ext>
              </a:extLst>
            </p:cNvPr>
            <p:cNvSpPr/>
            <p:nvPr/>
          </p:nvSpPr>
          <p:spPr>
            <a:xfrm rot="10800000" flipH="1">
              <a:off x="-65525" y="3156502"/>
              <a:ext cx="3394032" cy="2052523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19" name="Google Shape;1919;p94">
            <a:extLst>
              <a:ext uri="{FF2B5EF4-FFF2-40B4-BE49-F238E27FC236}">
                <a16:creationId xmlns:a16="http://schemas.microsoft.com/office/drawing/2014/main" id="{536EEAEF-0FD6-DEA7-DD7F-A843A1ACCCD9}"/>
              </a:ext>
            </a:extLst>
          </p:cNvPr>
          <p:cNvSpPr/>
          <p:nvPr/>
        </p:nvSpPr>
        <p:spPr>
          <a:xfrm>
            <a:off x="9816019" y="804992"/>
            <a:ext cx="2375982" cy="338619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8E6E5-32A1-DACC-6E61-DF12BC255EBA}"/>
              </a:ext>
            </a:extLst>
          </p:cNvPr>
          <p:cNvSpPr txBox="1"/>
          <p:nvPr/>
        </p:nvSpPr>
        <p:spPr>
          <a:xfrm>
            <a:off x="472082" y="204827"/>
            <a:ext cx="2972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>
                <a:solidFill>
                  <a:srgbClr val="75CDD5"/>
                </a:solidFill>
                <a:latin typeface="400PANIGranolaDemo" panose="00000500000000000000" pitchFamily="2" charset="-34"/>
                <a:ea typeface="Arundina Sans" panose="020B0300020202020204" pitchFamily="34" charset="-34"/>
                <a:cs typeface="400PANIGranolaDemo" panose="00000500000000000000" pitchFamily="2" charset="-34"/>
              </a:rPr>
              <a:t>ผลที่ได้รับ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445933-69BB-FDF8-25CC-573A591C3248}"/>
              </a:ext>
            </a:extLst>
          </p:cNvPr>
          <p:cNvGrpSpPr/>
          <p:nvPr/>
        </p:nvGrpSpPr>
        <p:grpSpPr>
          <a:xfrm>
            <a:off x="765695" y="1293916"/>
            <a:ext cx="8577577" cy="1941800"/>
            <a:chOff x="1752667" y="2156689"/>
            <a:chExt cx="8577577" cy="1941800"/>
          </a:xfrm>
        </p:grpSpPr>
        <p:grpSp>
          <p:nvGrpSpPr>
            <p:cNvPr id="2" name="Google Shape;2031;p98">
              <a:extLst>
                <a:ext uri="{FF2B5EF4-FFF2-40B4-BE49-F238E27FC236}">
                  <a16:creationId xmlns:a16="http://schemas.microsoft.com/office/drawing/2014/main" id="{EA1AB1A9-6854-565E-6AD4-A129F0114ABD}"/>
                </a:ext>
              </a:extLst>
            </p:cNvPr>
            <p:cNvGrpSpPr/>
            <p:nvPr/>
          </p:nvGrpSpPr>
          <p:grpSpPr>
            <a:xfrm rot="182756">
              <a:off x="1752667" y="2156689"/>
              <a:ext cx="8577577" cy="1941800"/>
              <a:chOff x="1540350" y="826005"/>
              <a:chExt cx="6259025" cy="3378825"/>
            </a:xfrm>
          </p:grpSpPr>
          <p:sp>
            <p:nvSpPr>
              <p:cNvPr id="3" name="Google Shape;2032;p98">
                <a:extLst>
                  <a:ext uri="{FF2B5EF4-FFF2-40B4-BE49-F238E27FC236}">
                    <a16:creationId xmlns:a16="http://schemas.microsoft.com/office/drawing/2014/main" id="{AF400DAC-440B-F4B5-678F-B5D9CD677BB5}"/>
                  </a:ext>
                </a:extLst>
              </p:cNvPr>
              <p:cNvSpPr/>
              <p:nvPr/>
            </p:nvSpPr>
            <p:spPr>
              <a:xfrm rot="-129175">
                <a:off x="1789023" y="1167494"/>
                <a:ext cx="5957405" cy="2926472"/>
              </a:xfrm>
              <a:prstGeom prst="roundRect">
                <a:avLst>
                  <a:gd name="adj" fmla="val 24491"/>
                </a:avLst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" name="Google Shape;2033;p98">
                <a:extLst>
                  <a:ext uri="{FF2B5EF4-FFF2-40B4-BE49-F238E27FC236}">
                    <a16:creationId xmlns:a16="http://schemas.microsoft.com/office/drawing/2014/main" id="{91CB6787-7C42-0FDE-3207-7173C648DB9C}"/>
                  </a:ext>
                </a:extLst>
              </p:cNvPr>
              <p:cNvSpPr/>
              <p:nvPr/>
            </p:nvSpPr>
            <p:spPr>
              <a:xfrm rot="-129175">
                <a:off x="1593297" y="936869"/>
                <a:ext cx="5957405" cy="2926472"/>
              </a:xfrm>
              <a:prstGeom prst="roundRect">
                <a:avLst>
                  <a:gd name="adj" fmla="val 2449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sp>
          <p:nvSpPr>
            <p:cNvPr id="5" name="Google Shape;1885;p94">
              <a:extLst>
                <a:ext uri="{FF2B5EF4-FFF2-40B4-BE49-F238E27FC236}">
                  <a16:creationId xmlns:a16="http://schemas.microsoft.com/office/drawing/2014/main" id="{C15100DA-B162-A7F4-37DF-64503C4BC589}"/>
                </a:ext>
              </a:extLst>
            </p:cNvPr>
            <p:cNvSpPr txBox="1">
              <a:spLocks/>
            </p:cNvSpPr>
            <p:nvPr/>
          </p:nvSpPr>
          <p:spPr>
            <a:xfrm>
              <a:off x="1897020" y="2406945"/>
              <a:ext cx="7918999" cy="1685007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3600" b="1">
                  <a:solidFill>
                    <a:srgbClr val="6253B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defRPr>
              </a:lvl1pPr>
              <a:lvl2pPr marL="685800" lvl="1" indent="-22860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2133"/>
              </a:lvl2pPr>
              <a:lvl3pPr marL="1143000" lvl="2" indent="-22860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2133"/>
              </a:lvl3pPr>
              <a:lvl4pPr marL="1600200" lvl="3" indent="-22860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2133"/>
              </a:lvl4pPr>
              <a:lvl5pPr marL="2057400" lvl="4" indent="-22860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2133"/>
              </a:lvl5pPr>
              <a:lvl6pPr marL="2514600" lvl="5" indent="-22860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2133"/>
              </a:lvl6pPr>
              <a:lvl7pPr marL="2971800" lvl="6" indent="-22860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2133"/>
              </a:lvl7pPr>
              <a:lvl8pPr marL="3429000" lvl="7" indent="-22860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2133"/>
              </a:lvl8pPr>
              <a:lvl9pPr marL="3886200" lvl="8" indent="-22860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2133"/>
              </a:lvl9pPr>
            </a:lstStyle>
            <a:p>
              <a:r>
                <a:rPr lang="th-TH" dirty="0"/>
                <a:t>บุคลากร กตส. มีส่วนร่วมและตระหนักถึงคุณค่าของการแบ่งปัน </a:t>
              </a:r>
            </a:p>
            <a:p>
              <a:r>
                <a:rPr lang="th-TH" dirty="0"/>
                <a:t>ทำให้เกิดความร่วมมือในการสนับสนุนสื่อการศึกษาอย่างยั่งยืน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27FB861-85F0-3F35-941B-578288837397}"/>
              </a:ext>
            </a:extLst>
          </p:cNvPr>
          <p:cNvSpPr txBox="1"/>
          <p:nvPr/>
        </p:nvSpPr>
        <p:spPr>
          <a:xfrm>
            <a:off x="5524302" y="3338402"/>
            <a:ext cx="5453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>
                <a:solidFill>
                  <a:srgbClr val="75CDD5"/>
                </a:solidFill>
                <a:latin typeface="400PANIGranolaDemo" panose="00000500000000000000" pitchFamily="2" charset="-34"/>
                <a:ea typeface="Arundina Sans" panose="020B0300020202020204" pitchFamily="34" charset="-34"/>
                <a:cs typeface="400PANIGranolaDemo" panose="00000500000000000000" pitchFamily="2" charset="-34"/>
              </a:rPr>
              <a:t>แนวทางการพัฒนา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1EB1DE-169E-7DF0-B5DC-9584CD2BDFEC}"/>
              </a:ext>
            </a:extLst>
          </p:cNvPr>
          <p:cNvGrpSpPr/>
          <p:nvPr/>
        </p:nvGrpSpPr>
        <p:grpSpPr>
          <a:xfrm>
            <a:off x="2884439" y="4587347"/>
            <a:ext cx="8327574" cy="1884525"/>
            <a:chOff x="1928242" y="2290617"/>
            <a:chExt cx="8327574" cy="1884525"/>
          </a:xfrm>
        </p:grpSpPr>
        <p:grpSp>
          <p:nvGrpSpPr>
            <p:cNvPr id="10" name="Google Shape;2031;p98">
              <a:extLst>
                <a:ext uri="{FF2B5EF4-FFF2-40B4-BE49-F238E27FC236}">
                  <a16:creationId xmlns:a16="http://schemas.microsoft.com/office/drawing/2014/main" id="{50A2CB6D-5379-E8C2-1113-755B387B9919}"/>
                </a:ext>
              </a:extLst>
            </p:cNvPr>
            <p:cNvGrpSpPr/>
            <p:nvPr/>
          </p:nvGrpSpPr>
          <p:grpSpPr>
            <a:xfrm rot="182756">
              <a:off x="1928242" y="2290617"/>
              <a:ext cx="8327574" cy="1746898"/>
              <a:chOff x="1669829" y="1054280"/>
              <a:chExt cx="6076599" cy="3039686"/>
            </a:xfrm>
          </p:grpSpPr>
          <p:sp>
            <p:nvSpPr>
              <p:cNvPr id="12" name="Google Shape;2032;p98">
                <a:extLst>
                  <a:ext uri="{FF2B5EF4-FFF2-40B4-BE49-F238E27FC236}">
                    <a16:creationId xmlns:a16="http://schemas.microsoft.com/office/drawing/2014/main" id="{1251ED33-578A-EF49-D863-B80B7C9FF4F7}"/>
                  </a:ext>
                </a:extLst>
              </p:cNvPr>
              <p:cNvSpPr/>
              <p:nvPr/>
            </p:nvSpPr>
            <p:spPr>
              <a:xfrm rot="-129175">
                <a:off x="1789023" y="1167494"/>
                <a:ext cx="5957405" cy="2926472"/>
              </a:xfrm>
              <a:prstGeom prst="roundRect">
                <a:avLst>
                  <a:gd name="adj" fmla="val 24491"/>
                </a:avLst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" name="Google Shape;2033;p98">
                <a:extLst>
                  <a:ext uri="{FF2B5EF4-FFF2-40B4-BE49-F238E27FC236}">
                    <a16:creationId xmlns:a16="http://schemas.microsoft.com/office/drawing/2014/main" id="{AFA49ED7-BEF6-9C1B-620B-088D26711398}"/>
                  </a:ext>
                </a:extLst>
              </p:cNvPr>
              <p:cNvSpPr/>
              <p:nvPr/>
            </p:nvSpPr>
            <p:spPr>
              <a:xfrm rot="21470825">
                <a:off x="1669829" y="1054280"/>
                <a:ext cx="5957405" cy="2926472"/>
              </a:xfrm>
              <a:prstGeom prst="roundRect">
                <a:avLst>
                  <a:gd name="adj" fmla="val 2449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sp>
          <p:nvSpPr>
            <p:cNvPr id="11" name="Google Shape;1885;p94">
              <a:extLst>
                <a:ext uri="{FF2B5EF4-FFF2-40B4-BE49-F238E27FC236}">
                  <a16:creationId xmlns:a16="http://schemas.microsoft.com/office/drawing/2014/main" id="{D8BD9E87-A301-86BE-2A32-51405D8A596C}"/>
                </a:ext>
              </a:extLst>
            </p:cNvPr>
            <p:cNvSpPr txBox="1">
              <a:spLocks/>
            </p:cNvSpPr>
            <p:nvPr/>
          </p:nvSpPr>
          <p:spPr>
            <a:xfrm>
              <a:off x="2000200" y="2490135"/>
              <a:ext cx="7918999" cy="1685007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3600" b="1">
                  <a:solidFill>
                    <a:srgbClr val="6253B1"/>
                  </a:solidFill>
                  <a:latin typeface="TH Mali Grade 6" panose="02000506000000020004" pitchFamily="2" charset="-34"/>
                  <a:cs typeface="TH Mali Grade 6" panose="02000506000000020004" pitchFamily="2" charset="-34"/>
                </a:defRPr>
              </a:lvl1pPr>
              <a:lvl2pPr marL="685800" lvl="1" indent="-22860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2133"/>
              </a:lvl2pPr>
              <a:lvl3pPr marL="1143000" lvl="2" indent="-22860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2133"/>
              </a:lvl3pPr>
              <a:lvl4pPr marL="1600200" lvl="3" indent="-22860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2133"/>
              </a:lvl4pPr>
              <a:lvl5pPr marL="2057400" lvl="4" indent="-22860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2133"/>
              </a:lvl5pPr>
              <a:lvl6pPr marL="2514600" lvl="5" indent="-22860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2133"/>
              </a:lvl6pPr>
              <a:lvl7pPr marL="2971800" lvl="6" indent="-22860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2133"/>
              </a:lvl7pPr>
              <a:lvl8pPr marL="3429000" lvl="7" indent="-22860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2133"/>
              </a:lvl8pPr>
              <a:lvl9pPr marL="3886200" lvl="8" indent="-22860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 panose="020B0604020202020204" pitchFamily="34" charset="0"/>
                <a:buNone/>
                <a:defRPr sz="2133"/>
              </a:lvl9pPr>
            </a:lstStyle>
            <a:p>
              <a:r>
                <a:rPr lang="th-TH" dirty="0"/>
                <a:t>การสนับสนุนให้มีส่วนร่วมการบริจาคหลากหลายโครงการมากขึ้น เช่น การบริจาคเสื้อผ้า การบริจาคสิ่งของ เป็นต้น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836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187</Words>
  <Application>Microsoft Office PowerPoint</Application>
  <PresentationFormat>Widescreen</PresentationFormat>
  <Paragraphs>27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400PANIGranolaDemo</vt:lpstr>
      <vt:lpstr>Arial</vt:lpstr>
      <vt:lpstr>Calibri</vt:lpstr>
      <vt:lpstr>Calibri Light</vt:lpstr>
      <vt:lpstr>Pangolin</vt:lpstr>
      <vt:lpstr>TH Mali Grade 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อรพินท ฤกษ</dc:creator>
  <cp:lastModifiedBy>อรพินท ฤกษ</cp:lastModifiedBy>
  <cp:revision>22</cp:revision>
  <dcterms:created xsi:type="dcterms:W3CDTF">2026-03-05T08:01:27Z</dcterms:created>
  <dcterms:modified xsi:type="dcterms:W3CDTF">2026-04-09T06:26:10Z</dcterms:modified>
</cp:coreProperties>
</file>