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6" y="4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0d424404910709a0" providerId="LiveId" clId="{C0B71178-6F0A-4D1A-A6F9-6220FBBA331D}"/>
    <pc:docChg chg="modSld">
      <pc:chgData name="" userId="0d424404910709a0" providerId="LiveId" clId="{C0B71178-6F0A-4D1A-A6F9-6220FBBA331D}" dt="2026-04-16T08:56:47.490" v="416" actId="20577"/>
      <pc:docMkLst>
        <pc:docMk/>
      </pc:docMkLst>
      <pc:sldChg chg="modSp">
        <pc:chgData name="" userId="0d424404910709a0" providerId="LiveId" clId="{C0B71178-6F0A-4D1A-A6F9-6220FBBA331D}" dt="2026-04-07T05:12:53.288" v="3" actId="14100"/>
        <pc:sldMkLst>
          <pc:docMk/>
          <pc:sldMk cId="0" sldId="256"/>
        </pc:sldMkLst>
        <pc:spChg chg="mod">
          <ac:chgData name="" userId="0d424404910709a0" providerId="LiveId" clId="{C0B71178-6F0A-4D1A-A6F9-6220FBBA331D}" dt="2026-04-07T05:12:43.344" v="0" actId="404"/>
          <ac:spMkLst>
            <pc:docMk/>
            <pc:sldMk cId="0" sldId="256"/>
            <ac:spMk id="2" creationId="{00000000-0000-0000-0000-000000000000}"/>
          </ac:spMkLst>
        </pc:spChg>
        <pc:spChg chg="mod">
          <ac:chgData name="" userId="0d424404910709a0" providerId="LiveId" clId="{C0B71178-6F0A-4D1A-A6F9-6220FBBA331D}" dt="2026-04-07T05:12:53.288" v="3" actId="14100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" userId="0d424404910709a0" providerId="LiveId" clId="{C0B71178-6F0A-4D1A-A6F9-6220FBBA331D}" dt="2026-04-16T08:56:25.255" v="412" actId="14100"/>
        <pc:sldMkLst>
          <pc:docMk/>
          <pc:sldMk cId="0" sldId="257"/>
        </pc:sldMkLst>
        <pc:spChg chg="mod">
          <ac:chgData name="" userId="0d424404910709a0" providerId="LiveId" clId="{C0B71178-6F0A-4D1A-A6F9-6220FBBA331D}" dt="2026-04-07T05:13:44.724" v="51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" userId="0d424404910709a0" providerId="LiveId" clId="{C0B71178-6F0A-4D1A-A6F9-6220FBBA331D}" dt="2026-04-07T05:13:46.426" v="52" actId="107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" userId="0d424404910709a0" providerId="LiveId" clId="{C0B71178-6F0A-4D1A-A6F9-6220FBBA331D}" dt="2026-04-16T08:56:25.255" v="412" actId="14100"/>
          <ac:spMkLst>
            <pc:docMk/>
            <pc:sldMk cId="0" sldId="257"/>
            <ac:spMk id="17" creationId="{00000000-0000-0000-0000-000000000000}"/>
          </ac:spMkLst>
        </pc:spChg>
        <pc:spChg chg="mod">
          <ac:chgData name="" userId="0d424404910709a0" providerId="LiveId" clId="{C0B71178-6F0A-4D1A-A6F9-6220FBBA331D}" dt="2026-04-07T05:13:49.850" v="54" actId="1076"/>
          <ac:spMkLst>
            <pc:docMk/>
            <pc:sldMk cId="0" sldId="257"/>
            <ac:spMk id="18" creationId="{00000000-0000-0000-0000-000000000000}"/>
          </ac:spMkLst>
        </pc:spChg>
        <pc:spChg chg="mod">
          <ac:chgData name="" userId="0d424404910709a0" providerId="LiveId" clId="{C0B71178-6F0A-4D1A-A6F9-6220FBBA331D}" dt="2026-04-07T05:13:47.924" v="53" actId="1076"/>
          <ac:spMkLst>
            <pc:docMk/>
            <pc:sldMk cId="0" sldId="257"/>
            <ac:spMk id="19" creationId="{00000000-0000-0000-0000-000000000000}"/>
          </ac:spMkLst>
        </pc:spChg>
      </pc:sldChg>
      <pc:sldChg chg="modSp">
        <pc:chgData name="" userId="0d424404910709a0" providerId="LiveId" clId="{C0B71178-6F0A-4D1A-A6F9-6220FBBA331D}" dt="2026-04-07T05:14:38.995" v="82" actId="404"/>
        <pc:sldMkLst>
          <pc:docMk/>
          <pc:sldMk cId="0" sldId="258"/>
        </pc:sldMkLst>
        <pc:spChg chg="mod">
          <ac:chgData name="" userId="0d424404910709a0" providerId="LiveId" clId="{C0B71178-6F0A-4D1A-A6F9-6220FBBA331D}" dt="2026-04-07T05:14:15.345" v="67" actId="205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" userId="0d424404910709a0" providerId="LiveId" clId="{C0B71178-6F0A-4D1A-A6F9-6220FBBA331D}" dt="2026-04-07T05:14:34.154" v="81" actId="14100"/>
          <ac:spMkLst>
            <pc:docMk/>
            <pc:sldMk cId="0" sldId="258"/>
            <ac:spMk id="7" creationId="{00000000-0000-0000-0000-000000000000}"/>
          </ac:spMkLst>
        </pc:spChg>
        <pc:spChg chg="mod">
          <ac:chgData name="" userId="0d424404910709a0" providerId="LiveId" clId="{C0B71178-6F0A-4D1A-A6F9-6220FBBA331D}" dt="2026-04-07T05:14:38.995" v="82" actId="404"/>
          <ac:spMkLst>
            <pc:docMk/>
            <pc:sldMk cId="0" sldId="258"/>
            <ac:spMk id="8" creationId="{00000000-0000-0000-0000-000000000000}"/>
          </ac:spMkLst>
        </pc:spChg>
      </pc:sldChg>
      <pc:sldChg chg="modSp">
        <pc:chgData name="" userId="0d424404910709a0" providerId="LiveId" clId="{C0B71178-6F0A-4D1A-A6F9-6220FBBA331D}" dt="2026-04-16T08:56:37.521" v="413" actId="20577"/>
        <pc:sldMkLst>
          <pc:docMk/>
          <pc:sldMk cId="0" sldId="259"/>
        </pc:sldMkLst>
        <pc:spChg chg="mod">
          <ac:chgData name="" userId="0d424404910709a0" providerId="LiveId" clId="{C0B71178-6F0A-4D1A-A6F9-6220FBBA331D}" dt="2026-04-16T08:56:37.521" v="413" actId="20577"/>
          <ac:spMkLst>
            <pc:docMk/>
            <pc:sldMk cId="0" sldId="259"/>
            <ac:spMk id="31" creationId="{00000000-0000-0000-0000-000000000000}"/>
          </ac:spMkLst>
        </pc:spChg>
      </pc:sldChg>
      <pc:sldChg chg="modSp">
        <pc:chgData name="" userId="0d424404910709a0" providerId="LiveId" clId="{C0B71178-6F0A-4D1A-A6F9-6220FBBA331D}" dt="2026-04-16T08:56:47.490" v="416" actId="20577"/>
        <pc:sldMkLst>
          <pc:docMk/>
          <pc:sldMk cId="0" sldId="260"/>
        </pc:sldMkLst>
        <pc:spChg chg="mod">
          <ac:chgData name="" userId="0d424404910709a0" providerId="LiveId" clId="{C0B71178-6F0A-4D1A-A6F9-6220FBBA331D}" dt="2026-04-16T08:56:47.490" v="416" actId="20577"/>
          <ac:spMkLst>
            <pc:docMk/>
            <pc:sldMk cId="0" sldId="260"/>
            <ac:spMk id="18" creationId="{00000000-0000-0000-0000-000000000000}"/>
          </ac:spMkLst>
        </pc:spChg>
      </pc:sldChg>
      <pc:sldChg chg="modSp">
        <pc:chgData name="" userId="0d424404910709a0" providerId="LiveId" clId="{C0B71178-6F0A-4D1A-A6F9-6220FBBA331D}" dt="2026-04-07T05:16:38.990" v="190" actId="404"/>
        <pc:sldMkLst>
          <pc:docMk/>
          <pc:sldMk cId="0" sldId="261"/>
        </pc:sldMkLst>
        <pc:spChg chg="mod">
          <ac:chgData name="" userId="0d424404910709a0" providerId="LiveId" clId="{C0B71178-6F0A-4D1A-A6F9-6220FBBA331D}" dt="2026-04-07T05:16:38.990" v="190" actId="404"/>
          <ac:spMkLst>
            <pc:docMk/>
            <pc:sldMk cId="0" sldId="261"/>
            <ac:spMk id="7" creationId="{00000000-0000-0000-0000-000000000000}"/>
          </ac:spMkLst>
        </pc:spChg>
      </pc:sldChg>
      <pc:sldChg chg="modSp">
        <pc:chgData name="" userId="0d424404910709a0" providerId="LiveId" clId="{C0B71178-6F0A-4D1A-A6F9-6220FBBA331D}" dt="2026-04-07T05:17:22.900" v="240" actId="20577"/>
        <pc:sldMkLst>
          <pc:docMk/>
          <pc:sldMk cId="0" sldId="262"/>
        </pc:sldMkLst>
        <pc:spChg chg="mod">
          <ac:chgData name="" userId="0d424404910709a0" providerId="LiveId" clId="{C0B71178-6F0A-4D1A-A6F9-6220FBBA331D}" dt="2026-04-07T05:17:22.900" v="240" actId="20577"/>
          <ac:spMkLst>
            <pc:docMk/>
            <pc:sldMk cId="0" sldId="262"/>
            <ac:spMk id="11" creationId="{00000000-0000-0000-0000-000000000000}"/>
          </ac:spMkLst>
        </pc:spChg>
      </pc:sldChg>
      <pc:sldChg chg="modSp">
        <pc:chgData name="" userId="0d424404910709a0" providerId="LiveId" clId="{C0B71178-6F0A-4D1A-A6F9-6220FBBA331D}" dt="2026-04-07T05:17:56.855" v="272" actId="20577"/>
        <pc:sldMkLst>
          <pc:docMk/>
          <pc:sldMk cId="0" sldId="263"/>
        </pc:sldMkLst>
        <pc:spChg chg="mod">
          <ac:chgData name="" userId="0d424404910709a0" providerId="LiveId" clId="{C0B71178-6F0A-4D1A-A6F9-6220FBBA331D}" dt="2026-04-07T05:17:30.091" v="246" actId="20577"/>
          <ac:spMkLst>
            <pc:docMk/>
            <pc:sldMk cId="0" sldId="263"/>
            <ac:spMk id="24" creationId="{00000000-0000-0000-0000-000000000000}"/>
          </ac:spMkLst>
        </pc:spChg>
        <pc:spChg chg="mod">
          <ac:chgData name="" userId="0d424404910709a0" providerId="LiveId" clId="{C0B71178-6F0A-4D1A-A6F9-6220FBBA331D}" dt="2026-04-07T05:17:56.855" v="272" actId="20577"/>
          <ac:spMkLst>
            <pc:docMk/>
            <pc:sldMk cId="0" sldId="263"/>
            <ac:spMk id="25" creationId="{00000000-0000-0000-0000-000000000000}"/>
          </ac:spMkLst>
        </pc:spChg>
      </pc:sldChg>
      <pc:sldChg chg="modSp">
        <pc:chgData name="" userId="0d424404910709a0" providerId="LiveId" clId="{C0B71178-6F0A-4D1A-A6F9-6220FBBA331D}" dt="2026-04-07T05:18:58.076" v="324" actId="14100"/>
        <pc:sldMkLst>
          <pc:docMk/>
          <pc:sldMk cId="0" sldId="264"/>
        </pc:sldMkLst>
        <pc:spChg chg="mod">
          <ac:chgData name="" userId="0d424404910709a0" providerId="LiveId" clId="{C0B71178-6F0A-4D1A-A6F9-6220FBBA331D}" dt="2026-04-07T05:18:06.895" v="278" actId="20577"/>
          <ac:spMkLst>
            <pc:docMk/>
            <pc:sldMk cId="0" sldId="264"/>
            <ac:spMk id="17" creationId="{00000000-0000-0000-0000-000000000000}"/>
          </ac:spMkLst>
        </pc:spChg>
        <pc:spChg chg="mod">
          <ac:chgData name="" userId="0d424404910709a0" providerId="LiveId" clId="{C0B71178-6F0A-4D1A-A6F9-6220FBBA331D}" dt="2026-04-07T05:18:58.076" v="324" actId="14100"/>
          <ac:spMkLst>
            <pc:docMk/>
            <pc:sldMk cId="0" sldId="264"/>
            <ac:spMk id="18" creationId="{00000000-0000-0000-0000-000000000000}"/>
          </ac:spMkLst>
        </pc:spChg>
      </pc:sldChg>
      <pc:sldChg chg="modSp">
        <pc:chgData name="" userId="0d424404910709a0" providerId="LiveId" clId="{C0B71178-6F0A-4D1A-A6F9-6220FBBA331D}" dt="2026-04-07T05:21:00.322" v="409" actId="1076"/>
        <pc:sldMkLst>
          <pc:docMk/>
          <pc:sldMk cId="0" sldId="265"/>
        </pc:sldMkLst>
        <pc:spChg chg="mod">
          <ac:chgData name="" userId="0d424404910709a0" providerId="LiveId" clId="{C0B71178-6F0A-4D1A-A6F9-6220FBBA331D}" dt="2026-04-07T05:21:00.322" v="409" actId="1076"/>
          <ac:spMkLst>
            <pc:docMk/>
            <pc:sldMk cId="0" sldId="265"/>
            <ac:spMk id="19" creationId="{00000000-0000-0000-0000-000000000000}"/>
          </ac:spMkLst>
        </pc:spChg>
      </pc:sldChg>
      <pc:sldChg chg="modSp">
        <pc:chgData name="" userId="0d424404910709a0" providerId="LiveId" clId="{C0B71178-6F0A-4D1A-A6F9-6220FBBA331D}" dt="2026-04-07T05:19:13.584" v="329" actId="14100"/>
        <pc:sldMkLst>
          <pc:docMk/>
          <pc:sldMk cId="0" sldId="266"/>
        </pc:sldMkLst>
        <pc:spChg chg="mod">
          <ac:chgData name="" userId="0d424404910709a0" providerId="LiveId" clId="{C0B71178-6F0A-4D1A-A6F9-6220FBBA331D}" dt="2026-04-07T05:19:13.584" v="329" actId="14100"/>
          <ac:spMkLst>
            <pc:docMk/>
            <pc:sldMk cId="0" sldId="26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E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457474" y="6114910"/>
            <a:ext cx="3830954" cy="4172585"/>
          </a:xfrm>
          <a:custGeom>
            <a:avLst/>
            <a:gdLst/>
            <a:ahLst/>
            <a:cxnLst/>
            <a:rect l="l" t="t" r="r" b="b"/>
            <a:pathLst>
              <a:path w="3830955" h="4172584">
                <a:moveTo>
                  <a:pt x="3830525" y="0"/>
                </a:moveTo>
                <a:lnTo>
                  <a:pt x="3830525" y="4172089"/>
                </a:lnTo>
                <a:lnTo>
                  <a:pt x="0" y="4172089"/>
                </a:lnTo>
                <a:lnTo>
                  <a:pt x="14733" y="4152826"/>
                </a:lnTo>
                <a:lnTo>
                  <a:pt x="25538" y="4129489"/>
                </a:lnTo>
                <a:lnTo>
                  <a:pt x="45478" y="4084684"/>
                </a:lnTo>
                <a:lnTo>
                  <a:pt x="84335" y="3994254"/>
                </a:lnTo>
                <a:lnTo>
                  <a:pt x="235003" y="3627611"/>
                </a:lnTo>
                <a:lnTo>
                  <a:pt x="273903" y="3536352"/>
                </a:lnTo>
                <a:lnTo>
                  <a:pt x="293872" y="3491007"/>
                </a:lnTo>
                <a:lnTo>
                  <a:pt x="314266" y="3445907"/>
                </a:lnTo>
                <a:lnTo>
                  <a:pt x="335147" y="3401091"/>
                </a:lnTo>
                <a:lnTo>
                  <a:pt x="356575" y="3356602"/>
                </a:lnTo>
                <a:lnTo>
                  <a:pt x="378611" y="3312479"/>
                </a:lnTo>
                <a:lnTo>
                  <a:pt x="401315" y="3268764"/>
                </a:lnTo>
                <a:lnTo>
                  <a:pt x="424748" y="3225497"/>
                </a:lnTo>
                <a:lnTo>
                  <a:pt x="448971" y="3182720"/>
                </a:lnTo>
                <a:lnTo>
                  <a:pt x="474043" y="3140472"/>
                </a:lnTo>
                <a:lnTo>
                  <a:pt x="500027" y="3098796"/>
                </a:lnTo>
                <a:lnTo>
                  <a:pt x="526981" y="3057731"/>
                </a:lnTo>
                <a:lnTo>
                  <a:pt x="554967" y="3017319"/>
                </a:lnTo>
                <a:lnTo>
                  <a:pt x="584046" y="2977600"/>
                </a:lnTo>
                <a:lnTo>
                  <a:pt x="614277" y="2938615"/>
                </a:lnTo>
                <a:lnTo>
                  <a:pt x="645721" y="2900405"/>
                </a:lnTo>
                <a:lnTo>
                  <a:pt x="679838" y="2861664"/>
                </a:lnTo>
                <a:lnTo>
                  <a:pt x="715052" y="2824499"/>
                </a:lnTo>
                <a:lnTo>
                  <a:pt x="751313" y="2788844"/>
                </a:lnTo>
                <a:lnTo>
                  <a:pt x="788569" y="2754632"/>
                </a:lnTo>
                <a:lnTo>
                  <a:pt x="826769" y="2721796"/>
                </a:lnTo>
                <a:lnTo>
                  <a:pt x="865862" y="2690270"/>
                </a:lnTo>
                <a:lnTo>
                  <a:pt x="905797" y="2659987"/>
                </a:lnTo>
                <a:lnTo>
                  <a:pt x="946523" y="2630881"/>
                </a:lnTo>
                <a:lnTo>
                  <a:pt x="987988" y="2602885"/>
                </a:lnTo>
                <a:lnTo>
                  <a:pt x="1030143" y="2575932"/>
                </a:lnTo>
                <a:lnTo>
                  <a:pt x="1072934" y="2549956"/>
                </a:lnTo>
                <a:lnTo>
                  <a:pt x="1116313" y="2524890"/>
                </a:lnTo>
                <a:lnTo>
                  <a:pt x="1160226" y="2500667"/>
                </a:lnTo>
                <a:lnTo>
                  <a:pt x="1204624" y="2477221"/>
                </a:lnTo>
                <a:lnTo>
                  <a:pt x="1249454" y="2454485"/>
                </a:lnTo>
                <a:lnTo>
                  <a:pt x="1294667" y="2432393"/>
                </a:lnTo>
                <a:lnTo>
                  <a:pt x="1340210" y="2410878"/>
                </a:lnTo>
                <a:lnTo>
                  <a:pt x="1386033" y="2389873"/>
                </a:lnTo>
                <a:lnTo>
                  <a:pt x="1432085" y="2369312"/>
                </a:lnTo>
                <a:lnTo>
                  <a:pt x="1478314" y="2349128"/>
                </a:lnTo>
                <a:lnTo>
                  <a:pt x="1524670" y="2329254"/>
                </a:lnTo>
                <a:lnTo>
                  <a:pt x="1571101" y="2309624"/>
                </a:lnTo>
                <a:lnTo>
                  <a:pt x="1617555" y="2290171"/>
                </a:lnTo>
                <a:lnTo>
                  <a:pt x="1710098" y="2251630"/>
                </a:lnTo>
                <a:lnTo>
                  <a:pt x="1756700" y="2232078"/>
                </a:lnTo>
                <a:lnTo>
                  <a:pt x="1803389" y="2212213"/>
                </a:lnTo>
                <a:lnTo>
                  <a:pt x="1850067" y="2191940"/>
                </a:lnTo>
                <a:lnTo>
                  <a:pt x="1896633" y="2171166"/>
                </a:lnTo>
                <a:lnTo>
                  <a:pt x="1942987" y="2149796"/>
                </a:lnTo>
                <a:lnTo>
                  <a:pt x="1989032" y="2127737"/>
                </a:lnTo>
                <a:lnTo>
                  <a:pt x="2034666" y="2104892"/>
                </a:lnTo>
                <a:lnTo>
                  <a:pt x="2079790" y="2081169"/>
                </a:lnTo>
                <a:lnTo>
                  <a:pt x="2124305" y="2056473"/>
                </a:lnTo>
                <a:lnTo>
                  <a:pt x="2168112" y="2030710"/>
                </a:lnTo>
                <a:lnTo>
                  <a:pt x="2211110" y="2003786"/>
                </a:lnTo>
                <a:lnTo>
                  <a:pt x="2253201" y="1975606"/>
                </a:lnTo>
                <a:lnTo>
                  <a:pt x="2294284" y="1946076"/>
                </a:lnTo>
                <a:lnTo>
                  <a:pt x="2334260" y="1915102"/>
                </a:lnTo>
                <a:lnTo>
                  <a:pt x="2373030" y="1882589"/>
                </a:lnTo>
                <a:lnTo>
                  <a:pt x="2410494" y="1848443"/>
                </a:lnTo>
                <a:lnTo>
                  <a:pt x="2446552" y="1812571"/>
                </a:lnTo>
                <a:lnTo>
                  <a:pt x="2481106" y="1774877"/>
                </a:lnTo>
                <a:lnTo>
                  <a:pt x="2514055" y="1735268"/>
                </a:lnTo>
                <a:lnTo>
                  <a:pt x="2544580" y="1694207"/>
                </a:lnTo>
                <a:lnTo>
                  <a:pt x="2572456" y="1651831"/>
                </a:lnTo>
                <a:lnTo>
                  <a:pt x="2597912" y="1608260"/>
                </a:lnTo>
                <a:lnTo>
                  <a:pt x="2621180" y="1563615"/>
                </a:lnTo>
                <a:lnTo>
                  <a:pt x="2642491" y="1518014"/>
                </a:lnTo>
                <a:lnTo>
                  <a:pt x="2662077" y="1471578"/>
                </a:lnTo>
                <a:lnTo>
                  <a:pt x="2680168" y="1424426"/>
                </a:lnTo>
                <a:lnTo>
                  <a:pt x="2696995" y="1376679"/>
                </a:lnTo>
                <a:lnTo>
                  <a:pt x="2712791" y="1328456"/>
                </a:lnTo>
                <a:lnTo>
                  <a:pt x="2727785" y="1279877"/>
                </a:lnTo>
                <a:lnTo>
                  <a:pt x="2784377" y="1084395"/>
                </a:lnTo>
                <a:lnTo>
                  <a:pt x="2799699" y="1033779"/>
                </a:lnTo>
                <a:lnTo>
                  <a:pt x="2815950" y="983761"/>
                </a:lnTo>
                <a:lnTo>
                  <a:pt x="2833216" y="934364"/>
                </a:lnTo>
                <a:lnTo>
                  <a:pt x="2851582" y="885613"/>
                </a:lnTo>
                <a:lnTo>
                  <a:pt x="2871135" y="837533"/>
                </a:lnTo>
                <a:lnTo>
                  <a:pt x="2891961" y="790147"/>
                </a:lnTo>
                <a:lnTo>
                  <a:pt x="2914144" y="743479"/>
                </a:lnTo>
                <a:lnTo>
                  <a:pt x="2937771" y="697555"/>
                </a:lnTo>
                <a:lnTo>
                  <a:pt x="2962928" y="652398"/>
                </a:lnTo>
                <a:lnTo>
                  <a:pt x="2989700" y="608033"/>
                </a:lnTo>
                <a:lnTo>
                  <a:pt x="3018173" y="564484"/>
                </a:lnTo>
                <a:lnTo>
                  <a:pt x="3048433" y="521774"/>
                </a:lnTo>
                <a:lnTo>
                  <a:pt x="3080565" y="479929"/>
                </a:lnTo>
                <a:lnTo>
                  <a:pt x="3112441" y="441436"/>
                </a:lnTo>
                <a:lnTo>
                  <a:pt x="3145601" y="404096"/>
                </a:lnTo>
                <a:lnTo>
                  <a:pt x="3180001" y="367958"/>
                </a:lnTo>
                <a:lnTo>
                  <a:pt x="3215592" y="333072"/>
                </a:lnTo>
                <a:lnTo>
                  <a:pt x="3252329" y="299487"/>
                </a:lnTo>
                <a:lnTo>
                  <a:pt x="3290167" y="267252"/>
                </a:lnTo>
                <a:lnTo>
                  <a:pt x="3329058" y="236417"/>
                </a:lnTo>
                <a:lnTo>
                  <a:pt x="3368957" y="207030"/>
                </a:lnTo>
                <a:lnTo>
                  <a:pt x="3409817" y="179142"/>
                </a:lnTo>
                <a:lnTo>
                  <a:pt x="3451593" y="152800"/>
                </a:lnTo>
                <a:lnTo>
                  <a:pt x="3494238" y="128056"/>
                </a:lnTo>
                <a:lnTo>
                  <a:pt x="3537705" y="104957"/>
                </a:lnTo>
                <a:lnTo>
                  <a:pt x="3581950" y="83553"/>
                </a:lnTo>
                <a:lnTo>
                  <a:pt x="3626925" y="63893"/>
                </a:lnTo>
                <a:lnTo>
                  <a:pt x="3672585" y="46027"/>
                </a:lnTo>
                <a:lnTo>
                  <a:pt x="3718883" y="30004"/>
                </a:lnTo>
                <a:lnTo>
                  <a:pt x="3765773" y="15873"/>
                </a:lnTo>
                <a:lnTo>
                  <a:pt x="3813209" y="3683"/>
                </a:lnTo>
                <a:lnTo>
                  <a:pt x="3830525" y="0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3835400" cy="3522345"/>
          </a:xfrm>
          <a:custGeom>
            <a:avLst/>
            <a:gdLst/>
            <a:ahLst/>
            <a:cxnLst/>
            <a:rect l="l" t="t" r="r" b="b"/>
            <a:pathLst>
              <a:path w="3835400" h="3522345">
                <a:moveTo>
                  <a:pt x="0" y="0"/>
                </a:moveTo>
                <a:lnTo>
                  <a:pt x="3834823" y="0"/>
                </a:lnTo>
                <a:lnTo>
                  <a:pt x="3825578" y="15619"/>
                </a:lnTo>
                <a:lnTo>
                  <a:pt x="3776538" y="100956"/>
                </a:lnTo>
                <a:lnTo>
                  <a:pt x="3584538" y="447747"/>
                </a:lnTo>
                <a:lnTo>
                  <a:pt x="3535360" y="533903"/>
                </a:lnTo>
                <a:lnTo>
                  <a:pt x="3510289" y="576639"/>
                </a:lnTo>
                <a:lnTo>
                  <a:pt x="3484823" y="619082"/>
                </a:lnTo>
                <a:lnTo>
                  <a:pt x="3458906" y="661187"/>
                </a:lnTo>
                <a:lnTo>
                  <a:pt x="3432484" y="702904"/>
                </a:lnTo>
                <a:lnTo>
                  <a:pt x="3405500" y="744187"/>
                </a:lnTo>
                <a:lnTo>
                  <a:pt x="3377900" y="784988"/>
                </a:lnTo>
                <a:lnTo>
                  <a:pt x="3349627" y="825259"/>
                </a:lnTo>
                <a:lnTo>
                  <a:pt x="3320626" y="864953"/>
                </a:lnTo>
                <a:lnTo>
                  <a:pt x="3290843" y="904023"/>
                </a:lnTo>
                <a:lnTo>
                  <a:pt x="3260220" y="942420"/>
                </a:lnTo>
                <a:lnTo>
                  <a:pt x="3228704" y="980097"/>
                </a:lnTo>
                <a:lnTo>
                  <a:pt x="3196239" y="1017007"/>
                </a:lnTo>
                <a:lnTo>
                  <a:pt x="3162768" y="1053103"/>
                </a:lnTo>
                <a:lnTo>
                  <a:pt x="3128237" y="1088335"/>
                </a:lnTo>
                <a:lnTo>
                  <a:pt x="3092590" y="1122658"/>
                </a:lnTo>
                <a:lnTo>
                  <a:pt x="3054228" y="1157201"/>
                </a:lnTo>
                <a:lnTo>
                  <a:pt x="3014958" y="1190050"/>
                </a:lnTo>
                <a:lnTo>
                  <a:pt x="2974822" y="1221280"/>
                </a:lnTo>
                <a:lnTo>
                  <a:pt x="2933865" y="1250961"/>
                </a:lnTo>
                <a:lnTo>
                  <a:pt x="2892129" y="1279165"/>
                </a:lnTo>
                <a:lnTo>
                  <a:pt x="2849657" y="1305966"/>
                </a:lnTo>
                <a:lnTo>
                  <a:pt x="2806492" y="1331434"/>
                </a:lnTo>
                <a:lnTo>
                  <a:pt x="2762677" y="1355643"/>
                </a:lnTo>
                <a:lnTo>
                  <a:pt x="2718256" y="1378663"/>
                </a:lnTo>
                <a:lnTo>
                  <a:pt x="2673271" y="1400568"/>
                </a:lnTo>
                <a:lnTo>
                  <a:pt x="2627766" y="1421429"/>
                </a:lnTo>
                <a:lnTo>
                  <a:pt x="2581783" y="1441318"/>
                </a:lnTo>
                <a:lnTo>
                  <a:pt x="2535366" y="1460308"/>
                </a:lnTo>
                <a:lnTo>
                  <a:pt x="2488558" y="1478470"/>
                </a:lnTo>
                <a:lnTo>
                  <a:pt x="2441402" y="1495876"/>
                </a:lnTo>
                <a:lnTo>
                  <a:pt x="2393941" y="1512599"/>
                </a:lnTo>
                <a:lnTo>
                  <a:pt x="2346217" y="1528711"/>
                </a:lnTo>
                <a:lnTo>
                  <a:pt x="2298275" y="1544284"/>
                </a:lnTo>
                <a:lnTo>
                  <a:pt x="2250157" y="1559390"/>
                </a:lnTo>
                <a:lnTo>
                  <a:pt x="2201906" y="1574100"/>
                </a:lnTo>
                <a:lnTo>
                  <a:pt x="2153566" y="1588488"/>
                </a:lnTo>
                <a:lnTo>
                  <a:pt x="2105179" y="1602625"/>
                </a:lnTo>
                <a:lnTo>
                  <a:pt x="2056789" y="1616582"/>
                </a:lnTo>
                <a:lnTo>
                  <a:pt x="1960414" y="1644180"/>
                </a:lnTo>
                <a:lnTo>
                  <a:pt x="1911866" y="1658219"/>
                </a:lnTo>
                <a:lnTo>
                  <a:pt x="1863195" y="1672560"/>
                </a:lnTo>
                <a:lnTo>
                  <a:pt x="1814489" y="1687306"/>
                </a:lnTo>
                <a:lnTo>
                  <a:pt x="1765836" y="1702564"/>
                </a:lnTo>
                <a:lnTo>
                  <a:pt x="1717323" y="1718438"/>
                </a:lnTo>
                <a:lnTo>
                  <a:pt x="1669040" y="1735033"/>
                </a:lnTo>
                <a:lnTo>
                  <a:pt x="1621073" y="1752455"/>
                </a:lnTo>
                <a:lnTo>
                  <a:pt x="1573511" y="1770808"/>
                </a:lnTo>
                <a:lnTo>
                  <a:pt x="1526442" y="1790198"/>
                </a:lnTo>
                <a:lnTo>
                  <a:pt x="1479953" y="1810730"/>
                </a:lnTo>
                <a:lnTo>
                  <a:pt x="1434133" y="1832509"/>
                </a:lnTo>
                <a:lnTo>
                  <a:pt x="1389070" y="1855640"/>
                </a:lnTo>
                <a:lnTo>
                  <a:pt x="1344852" y="1880228"/>
                </a:lnTo>
                <a:lnTo>
                  <a:pt x="1301566" y="1906379"/>
                </a:lnTo>
                <a:lnTo>
                  <a:pt x="1259301" y="1934197"/>
                </a:lnTo>
                <a:lnTo>
                  <a:pt x="1218145" y="1963787"/>
                </a:lnTo>
                <a:lnTo>
                  <a:pt x="1178185" y="1995256"/>
                </a:lnTo>
                <a:lnTo>
                  <a:pt x="1139510" y="2028707"/>
                </a:lnTo>
                <a:lnTo>
                  <a:pt x="1102207" y="2064246"/>
                </a:lnTo>
                <a:lnTo>
                  <a:pt x="1067144" y="2101508"/>
                </a:lnTo>
                <a:lnTo>
                  <a:pt x="1034562" y="2140381"/>
                </a:lnTo>
                <a:lnTo>
                  <a:pt x="1004244" y="2180721"/>
                </a:lnTo>
                <a:lnTo>
                  <a:pt x="975976" y="2222381"/>
                </a:lnTo>
                <a:lnTo>
                  <a:pt x="949542" y="2265215"/>
                </a:lnTo>
                <a:lnTo>
                  <a:pt x="924725" y="2309079"/>
                </a:lnTo>
                <a:lnTo>
                  <a:pt x="901310" y="2353826"/>
                </a:lnTo>
                <a:lnTo>
                  <a:pt x="879081" y="2399310"/>
                </a:lnTo>
                <a:lnTo>
                  <a:pt x="857822" y="2445387"/>
                </a:lnTo>
                <a:lnTo>
                  <a:pt x="837318" y="2491909"/>
                </a:lnTo>
                <a:lnTo>
                  <a:pt x="758531" y="2679548"/>
                </a:lnTo>
                <a:lnTo>
                  <a:pt x="737467" y="2728056"/>
                </a:lnTo>
                <a:lnTo>
                  <a:pt x="715548" y="2775863"/>
                </a:lnTo>
                <a:lnTo>
                  <a:pt x="692693" y="2822936"/>
                </a:lnTo>
                <a:lnTo>
                  <a:pt x="668820" y="2869239"/>
                </a:lnTo>
                <a:lnTo>
                  <a:pt x="643845" y="2914740"/>
                </a:lnTo>
                <a:lnTo>
                  <a:pt x="617687" y="2959404"/>
                </a:lnTo>
                <a:lnTo>
                  <a:pt x="590263" y="3003197"/>
                </a:lnTo>
                <a:lnTo>
                  <a:pt x="561491" y="3046086"/>
                </a:lnTo>
                <a:lnTo>
                  <a:pt x="531288" y="3088036"/>
                </a:lnTo>
                <a:lnTo>
                  <a:pt x="499571" y="3129013"/>
                </a:lnTo>
                <a:lnTo>
                  <a:pt x="466260" y="3168983"/>
                </a:lnTo>
                <a:lnTo>
                  <a:pt x="431271" y="3207912"/>
                </a:lnTo>
                <a:lnTo>
                  <a:pt x="394521" y="3245767"/>
                </a:lnTo>
                <a:lnTo>
                  <a:pt x="358413" y="3280321"/>
                </a:lnTo>
                <a:lnTo>
                  <a:pt x="321162" y="3313582"/>
                </a:lnTo>
                <a:lnTo>
                  <a:pt x="282820" y="3345506"/>
                </a:lnTo>
                <a:lnTo>
                  <a:pt x="243439" y="3376048"/>
                </a:lnTo>
                <a:lnTo>
                  <a:pt x="203068" y="3405166"/>
                </a:lnTo>
                <a:lnTo>
                  <a:pt x="161762" y="3432816"/>
                </a:lnTo>
                <a:lnTo>
                  <a:pt x="119570" y="3458954"/>
                </a:lnTo>
                <a:lnTo>
                  <a:pt x="76544" y="3483536"/>
                </a:lnTo>
                <a:lnTo>
                  <a:pt x="32737" y="3506520"/>
                </a:lnTo>
                <a:lnTo>
                  <a:pt x="0" y="3522206"/>
                </a:lnTo>
                <a:lnTo>
                  <a:pt x="0" y="0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8801112"/>
            <a:ext cx="1240155" cy="1143000"/>
          </a:xfrm>
          <a:custGeom>
            <a:avLst/>
            <a:gdLst/>
            <a:ahLst/>
            <a:cxnLst/>
            <a:rect l="l" t="t" r="r" b="b"/>
            <a:pathLst>
              <a:path w="1240155" h="1143000">
                <a:moveTo>
                  <a:pt x="71767" y="577723"/>
                </a:moveTo>
                <a:lnTo>
                  <a:pt x="0" y="503186"/>
                </a:lnTo>
                <a:lnTo>
                  <a:pt x="0" y="534009"/>
                </a:lnTo>
                <a:lnTo>
                  <a:pt x="38023" y="573506"/>
                </a:lnTo>
                <a:lnTo>
                  <a:pt x="0" y="614502"/>
                </a:lnTo>
                <a:lnTo>
                  <a:pt x="0" y="654151"/>
                </a:lnTo>
                <a:lnTo>
                  <a:pt x="71767" y="577723"/>
                </a:lnTo>
                <a:close/>
              </a:path>
              <a:path w="1240155" h="1143000">
                <a:moveTo>
                  <a:pt x="506107" y="556641"/>
                </a:moveTo>
                <a:lnTo>
                  <a:pt x="0" y="68986"/>
                </a:lnTo>
                <a:lnTo>
                  <a:pt x="0" y="107327"/>
                </a:lnTo>
                <a:lnTo>
                  <a:pt x="472376" y="565073"/>
                </a:lnTo>
                <a:lnTo>
                  <a:pt x="0" y="1048613"/>
                </a:lnTo>
                <a:lnTo>
                  <a:pt x="0" y="1081506"/>
                </a:lnTo>
                <a:lnTo>
                  <a:pt x="506107" y="556641"/>
                </a:lnTo>
                <a:close/>
              </a:path>
              <a:path w="1240155" h="1143000">
                <a:moveTo>
                  <a:pt x="1239862" y="556641"/>
                </a:moveTo>
                <a:lnTo>
                  <a:pt x="1206131" y="524141"/>
                </a:lnTo>
                <a:lnTo>
                  <a:pt x="1206131" y="565073"/>
                </a:lnTo>
                <a:lnTo>
                  <a:pt x="670572" y="1113282"/>
                </a:lnTo>
                <a:lnTo>
                  <a:pt x="480809" y="923518"/>
                </a:lnTo>
                <a:lnTo>
                  <a:pt x="809739" y="577723"/>
                </a:lnTo>
                <a:lnTo>
                  <a:pt x="480809" y="236143"/>
                </a:lnTo>
                <a:lnTo>
                  <a:pt x="666356" y="37947"/>
                </a:lnTo>
                <a:lnTo>
                  <a:pt x="1206131" y="565073"/>
                </a:lnTo>
                <a:lnTo>
                  <a:pt x="1206131" y="524141"/>
                </a:lnTo>
                <a:lnTo>
                  <a:pt x="701535" y="37947"/>
                </a:lnTo>
                <a:lnTo>
                  <a:pt x="662139" y="0"/>
                </a:lnTo>
                <a:lnTo>
                  <a:pt x="442861" y="231927"/>
                </a:lnTo>
                <a:lnTo>
                  <a:pt x="771779" y="573506"/>
                </a:lnTo>
                <a:lnTo>
                  <a:pt x="447078" y="923518"/>
                </a:lnTo>
                <a:lnTo>
                  <a:pt x="666559" y="1143000"/>
                </a:lnTo>
                <a:lnTo>
                  <a:pt x="674446" y="1143000"/>
                </a:lnTo>
                <a:lnTo>
                  <a:pt x="703110" y="1113282"/>
                </a:lnTo>
                <a:lnTo>
                  <a:pt x="1239862" y="556641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201915" y="8801112"/>
            <a:ext cx="1530985" cy="1143000"/>
          </a:xfrm>
          <a:custGeom>
            <a:avLst/>
            <a:gdLst/>
            <a:ahLst/>
            <a:cxnLst/>
            <a:rect l="l" t="t" r="r" b="b"/>
            <a:pathLst>
              <a:path w="1530985" h="1143000">
                <a:moveTo>
                  <a:pt x="797013" y="556641"/>
                </a:moveTo>
                <a:lnTo>
                  <a:pt x="763270" y="524129"/>
                </a:lnTo>
                <a:lnTo>
                  <a:pt x="763270" y="565073"/>
                </a:lnTo>
                <a:lnTo>
                  <a:pt x="227711" y="1113282"/>
                </a:lnTo>
                <a:lnTo>
                  <a:pt x="37947" y="923518"/>
                </a:lnTo>
                <a:lnTo>
                  <a:pt x="362661" y="577723"/>
                </a:lnTo>
                <a:lnTo>
                  <a:pt x="33731" y="236143"/>
                </a:lnTo>
                <a:lnTo>
                  <a:pt x="219278" y="37947"/>
                </a:lnTo>
                <a:lnTo>
                  <a:pt x="763270" y="565073"/>
                </a:lnTo>
                <a:lnTo>
                  <a:pt x="763270" y="524129"/>
                </a:lnTo>
                <a:lnTo>
                  <a:pt x="258673" y="37947"/>
                </a:lnTo>
                <a:lnTo>
                  <a:pt x="219278" y="0"/>
                </a:lnTo>
                <a:lnTo>
                  <a:pt x="0" y="231927"/>
                </a:lnTo>
                <a:lnTo>
                  <a:pt x="328930" y="573506"/>
                </a:lnTo>
                <a:lnTo>
                  <a:pt x="4216" y="923518"/>
                </a:lnTo>
                <a:lnTo>
                  <a:pt x="223697" y="1143000"/>
                </a:lnTo>
                <a:lnTo>
                  <a:pt x="231597" y="1143000"/>
                </a:lnTo>
                <a:lnTo>
                  <a:pt x="260248" y="1113282"/>
                </a:lnTo>
                <a:lnTo>
                  <a:pt x="797013" y="556641"/>
                </a:lnTo>
                <a:close/>
              </a:path>
              <a:path w="1530985" h="1143000">
                <a:moveTo>
                  <a:pt x="1530769" y="556641"/>
                </a:moveTo>
                <a:lnTo>
                  <a:pt x="1497025" y="524129"/>
                </a:lnTo>
                <a:lnTo>
                  <a:pt x="1497025" y="565073"/>
                </a:lnTo>
                <a:lnTo>
                  <a:pt x="961466" y="1113282"/>
                </a:lnTo>
                <a:lnTo>
                  <a:pt x="771702" y="923518"/>
                </a:lnTo>
                <a:lnTo>
                  <a:pt x="1096416" y="577723"/>
                </a:lnTo>
                <a:lnTo>
                  <a:pt x="767486" y="236143"/>
                </a:lnTo>
                <a:lnTo>
                  <a:pt x="953033" y="37947"/>
                </a:lnTo>
                <a:lnTo>
                  <a:pt x="1497025" y="565073"/>
                </a:lnTo>
                <a:lnTo>
                  <a:pt x="1497025" y="524129"/>
                </a:lnTo>
                <a:lnTo>
                  <a:pt x="992428" y="37947"/>
                </a:lnTo>
                <a:lnTo>
                  <a:pt x="953033" y="0"/>
                </a:lnTo>
                <a:lnTo>
                  <a:pt x="733755" y="231927"/>
                </a:lnTo>
                <a:lnTo>
                  <a:pt x="1062672" y="573506"/>
                </a:lnTo>
                <a:lnTo>
                  <a:pt x="737971" y="923518"/>
                </a:lnTo>
                <a:lnTo>
                  <a:pt x="957453" y="1143000"/>
                </a:lnTo>
                <a:lnTo>
                  <a:pt x="965352" y="1143000"/>
                </a:lnTo>
                <a:lnTo>
                  <a:pt x="994003" y="1113282"/>
                </a:lnTo>
                <a:lnTo>
                  <a:pt x="1530769" y="556641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8805328"/>
            <a:ext cx="2876550" cy="1109345"/>
          </a:xfrm>
          <a:custGeom>
            <a:avLst/>
            <a:gdLst/>
            <a:ahLst/>
            <a:cxnLst/>
            <a:rect l="l" t="t" r="r" b="b"/>
            <a:pathLst>
              <a:path w="2876550" h="1109345">
                <a:moveTo>
                  <a:pt x="649490" y="543979"/>
                </a:moveTo>
                <a:lnTo>
                  <a:pt x="92849" y="0"/>
                </a:lnTo>
                <a:lnTo>
                  <a:pt x="0" y="98653"/>
                </a:lnTo>
                <a:lnTo>
                  <a:pt x="0" y="327431"/>
                </a:lnTo>
                <a:lnTo>
                  <a:pt x="219354" y="552424"/>
                </a:lnTo>
                <a:lnTo>
                  <a:pt x="0" y="785850"/>
                </a:lnTo>
                <a:lnTo>
                  <a:pt x="0" y="1011986"/>
                </a:lnTo>
                <a:lnTo>
                  <a:pt x="97066" y="1109065"/>
                </a:lnTo>
                <a:lnTo>
                  <a:pt x="649490" y="543979"/>
                </a:lnTo>
                <a:close/>
              </a:path>
              <a:path w="2876550" h="1109345">
                <a:moveTo>
                  <a:pt x="1383245" y="543979"/>
                </a:moveTo>
                <a:lnTo>
                  <a:pt x="826604" y="0"/>
                </a:lnTo>
                <a:lnTo>
                  <a:pt x="624192" y="215061"/>
                </a:lnTo>
                <a:lnTo>
                  <a:pt x="953109" y="552424"/>
                </a:lnTo>
                <a:lnTo>
                  <a:pt x="628408" y="902423"/>
                </a:lnTo>
                <a:lnTo>
                  <a:pt x="835037" y="1109065"/>
                </a:lnTo>
                <a:lnTo>
                  <a:pt x="1383245" y="543979"/>
                </a:lnTo>
                <a:close/>
              </a:path>
              <a:path w="2876550" h="1109345">
                <a:moveTo>
                  <a:pt x="2142299" y="543979"/>
                </a:moveTo>
                <a:lnTo>
                  <a:pt x="1581442" y="0"/>
                </a:lnTo>
                <a:lnTo>
                  <a:pt x="1379029" y="215061"/>
                </a:lnTo>
                <a:lnTo>
                  <a:pt x="1707946" y="552424"/>
                </a:lnTo>
                <a:lnTo>
                  <a:pt x="1383245" y="902423"/>
                </a:lnTo>
                <a:lnTo>
                  <a:pt x="1589874" y="1109065"/>
                </a:lnTo>
                <a:lnTo>
                  <a:pt x="2142299" y="543979"/>
                </a:lnTo>
                <a:close/>
              </a:path>
              <a:path w="2876550" h="1109345">
                <a:moveTo>
                  <a:pt x="2876054" y="543979"/>
                </a:moveTo>
                <a:lnTo>
                  <a:pt x="2315197" y="0"/>
                </a:lnTo>
                <a:lnTo>
                  <a:pt x="2117001" y="215061"/>
                </a:lnTo>
                <a:lnTo>
                  <a:pt x="2441702" y="552424"/>
                </a:lnTo>
                <a:lnTo>
                  <a:pt x="2117001" y="902423"/>
                </a:lnTo>
                <a:lnTo>
                  <a:pt x="2323630" y="1109065"/>
                </a:lnTo>
                <a:lnTo>
                  <a:pt x="2876054" y="543979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7039755" y="281101"/>
            <a:ext cx="1248410" cy="1143000"/>
          </a:xfrm>
          <a:custGeom>
            <a:avLst/>
            <a:gdLst/>
            <a:ahLst/>
            <a:cxnLst/>
            <a:rect l="l" t="t" r="r" b="b"/>
            <a:pathLst>
              <a:path w="1248409" h="1143000">
                <a:moveTo>
                  <a:pt x="797013" y="911072"/>
                </a:moveTo>
                <a:lnTo>
                  <a:pt x="468083" y="569493"/>
                </a:lnTo>
                <a:lnTo>
                  <a:pt x="792797" y="219481"/>
                </a:lnTo>
                <a:lnTo>
                  <a:pt x="759053" y="185737"/>
                </a:lnTo>
                <a:lnTo>
                  <a:pt x="759053" y="219481"/>
                </a:lnTo>
                <a:lnTo>
                  <a:pt x="430136" y="565277"/>
                </a:lnTo>
                <a:lnTo>
                  <a:pt x="759053" y="906856"/>
                </a:lnTo>
                <a:lnTo>
                  <a:pt x="573506" y="1105052"/>
                </a:lnTo>
                <a:lnTo>
                  <a:pt x="33731" y="577926"/>
                </a:lnTo>
                <a:lnTo>
                  <a:pt x="569290" y="29718"/>
                </a:lnTo>
                <a:lnTo>
                  <a:pt x="759053" y="219481"/>
                </a:lnTo>
                <a:lnTo>
                  <a:pt x="759053" y="185737"/>
                </a:lnTo>
                <a:lnTo>
                  <a:pt x="573316" y="0"/>
                </a:lnTo>
                <a:lnTo>
                  <a:pt x="565416" y="0"/>
                </a:lnTo>
                <a:lnTo>
                  <a:pt x="536765" y="29718"/>
                </a:lnTo>
                <a:lnTo>
                  <a:pt x="0" y="586359"/>
                </a:lnTo>
                <a:lnTo>
                  <a:pt x="538340" y="1105052"/>
                </a:lnTo>
                <a:lnTo>
                  <a:pt x="577723" y="1143000"/>
                </a:lnTo>
                <a:lnTo>
                  <a:pt x="797013" y="911072"/>
                </a:lnTo>
                <a:close/>
              </a:path>
              <a:path w="1248409" h="1143000">
                <a:moveTo>
                  <a:pt x="1248244" y="479933"/>
                </a:moveTo>
                <a:lnTo>
                  <a:pt x="1168107" y="565277"/>
                </a:lnTo>
                <a:lnTo>
                  <a:pt x="1248244" y="648500"/>
                </a:lnTo>
                <a:lnTo>
                  <a:pt x="1248244" y="617677"/>
                </a:lnTo>
                <a:lnTo>
                  <a:pt x="1201839" y="569493"/>
                </a:lnTo>
                <a:lnTo>
                  <a:pt x="1248244" y="519480"/>
                </a:lnTo>
                <a:lnTo>
                  <a:pt x="1248244" y="479933"/>
                </a:lnTo>
                <a:close/>
              </a:path>
              <a:path w="1248409" h="1143000">
                <a:moveTo>
                  <a:pt x="1248244" y="52819"/>
                </a:moveTo>
                <a:lnTo>
                  <a:pt x="733755" y="586359"/>
                </a:lnTo>
                <a:lnTo>
                  <a:pt x="1248244" y="1082065"/>
                </a:lnTo>
                <a:lnTo>
                  <a:pt x="1248244" y="1043774"/>
                </a:lnTo>
                <a:lnTo>
                  <a:pt x="767486" y="577926"/>
                </a:lnTo>
                <a:lnTo>
                  <a:pt x="1248244" y="85826"/>
                </a:lnTo>
                <a:lnTo>
                  <a:pt x="1248244" y="52819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5546946" y="281101"/>
            <a:ext cx="1530985" cy="1143000"/>
          </a:xfrm>
          <a:custGeom>
            <a:avLst/>
            <a:gdLst/>
            <a:ahLst/>
            <a:cxnLst/>
            <a:rect l="l" t="t" r="r" b="b"/>
            <a:pathLst>
              <a:path w="1530984" h="1143000">
                <a:moveTo>
                  <a:pt x="797013" y="911072"/>
                </a:moveTo>
                <a:lnTo>
                  <a:pt x="763270" y="876033"/>
                </a:lnTo>
                <a:lnTo>
                  <a:pt x="763270" y="906856"/>
                </a:lnTo>
                <a:lnTo>
                  <a:pt x="577723" y="1105052"/>
                </a:lnTo>
                <a:lnTo>
                  <a:pt x="33731" y="577926"/>
                </a:lnTo>
                <a:lnTo>
                  <a:pt x="569290" y="29718"/>
                </a:lnTo>
                <a:lnTo>
                  <a:pt x="759053" y="219481"/>
                </a:lnTo>
                <a:lnTo>
                  <a:pt x="434352" y="565277"/>
                </a:lnTo>
                <a:lnTo>
                  <a:pt x="763270" y="906856"/>
                </a:lnTo>
                <a:lnTo>
                  <a:pt x="763270" y="876033"/>
                </a:lnTo>
                <a:lnTo>
                  <a:pt x="468083" y="569493"/>
                </a:lnTo>
                <a:lnTo>
                  <a:pt x="792784" y="219481"/>
                </a:lnTo>
                <a:lnTo>
                  <a:pt x="573316" y="0"/>
                </a:lnTo>
                <a:lnTo>
                  <a:pt x="565416" y="0"/>
                </a:lnTo>
                <a:lnTo>
                  <a:pt x="536765" y="29718"/>
                </a:lnTo>
                <a:lnTo>
                  <a:pt x="0" y="586359"/>
                </a:lnTo>
                <a:lnTo>
                  <a:pt x="538340" y="1105052"/>
                </a:lnTo>
                <a:lnTo>
                  <a:pt x="577723" y="1143000"/>
                </a:lnTo>
                <a:lnTo>
                  <a:pt x="797013" y="911072"/>
                </a:lnTo>
                <a:close/>
              </a:path>
              <a:path w="1530984" h="1143000">
                <a:moveTo>
                  <a:pt x="1530756" y="911072"/>
                </a:moveTo>
                <a:lnTo>
                  <a:pt x="1497025" y="876046"/>
                </a:lnTo>
                <a:lnTo>
                  <a:pt x="1497025" y="906856"/>
                </a:lnTo>
                <a:lnTo>
                  <a:pt x="1311478" y="1105052"/>
                </a:lnTo>
                <a:lnTo>
                  <a:pt x="767486" y="577926"/>
                </a:lnTo>
                <a:lnTo>
                  <a:pt x="1303045" y="29718"/>
                </a:lnTo>
                <a:lnTo>
                  <a:pt x="1492808" y="219481"/>
                </a:lnTo>
                <a:lnTo>
                  <a:pt x="1168107" y="565277"/>
                </a:lnTo>
                <a:lnTo>
                  <a:pt x="1497025" y="906856"/>
                </a:lnTo>
                <a:lnTo>
                  <a:pt x="1497025" y="876046"/>
                </a:lnTo>
                <a:lnTo>
                  <a:pt x="1201839" y="569493"/>
                </a:lnTo>
                <a:lnTo>
                  <a:pt x="1526540" y="219481"/>
                </a:lnTo>
                <a:lnTo>
                  <a:pt x="1307058" y="0"/>
                </a:lnTo>
                <a:lnTo>
                  <a:pt x="1299171" y="0"/>
                </a:lnTo>
                <a:lnTo>
                  <a:pt x="1270520" y="29718"/>
                </a:lnTo>
                <a:lnTo>
                  <a:pt x="733755" y="586359"/>
                </a:lnTo>
                <a:lnTo>
                  <a:pt x="1272082" y="1105052"/>
                </a:lnTo>
                <a:lnTo>
                  <a:pt x="1311478" y="1143000"/>
                </a:lnTo>
                <a:lnTo>
                  <a:pt x="1530756" y="911072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5403563" y="310819"/>
            <a:ext cx="2884805" cy="1109345"/>
          </a:xfrm>
          <a:custGeom>
            <a:avLst/>
            <a:gdLst/>
            <a:ahLst/>
            <a:cxnLst/>
            <a:rect l="l" t="t" r="r" b="b"/>
            <a:pathLst>
              <a:path w="2884805" h="1109345">
                <a:moveTo>
                  <a:pt x="759053" y="206629"/>
                </a:moveTo>
                <a:lnTo>
                  <a:pt x="552424" y="0"/>
                </a:lnTo>
                <a:lnTo>
                  <a:pt x="0" y="565073"/>
                </a:lnTo>
                <a:lnTo>
                  <a:pt x="560857" y="1109065"/>
                </a:lnTo>
                <a:lnTo>
                  <a:pt x="759053" y="894003"/>
                </a:lnTo>
                <a:lnTo>
                  <a:pt x="434352" y="556641"/>
                </a:lnTo>
                <a:lnTo>
                  <a:pt x="759053" y="206629"/>
                </a:lnTo>
                <a:close/>
              </a:path>
              <a:path w="2884805" h="1109345">
                <a:moveTo>
                  <a:pt x="1497025" y="894003"/>
                </a:moveTo>
                <a:lnTo>
                  <a:pt x="1168107" y="556641"/>
                </a:lnTo>
                <a:lnTo>
                  <a:pt x="1492808" y="206629"/>
                </a:lnTo>
                <a:lnTo>
                  <a:pt x="1286179" y="0"/>
                </a:lnTo>
                <a:lnTo>
                  <a:pt x="733755" y="565073"/>
                </a:lnTo>
                <a:lnTo>
                  <a:pt x="1294612" y="1109065"/>
                </a:lnTo>
                <a:lnTo>
                  <a:pt x="1497025" y="894003"/>
                </a:lnTo>
                <a:close/>
              </a:path>
              <a:path w="2884805" h="1109345">
                <a:moveTo>
                  <a:pt x="2251875" y="894003"/>
                </a:moveTo>
                <a:lnTo>
                  <a:pt x="1922945" y="556641"/>
                </a:lnTo>
                <a:lnTo>
                  <a:pt x="2247658" y="206629"/>
                </a:lnTo>
                <a:lnTo>
                  <a:pt x="2041017" y="0"/>
                </a:lnTo>
                <a:lnTo>
                  <a:pt x="1492808" y="565073"/>
                </a:lnTo>
                <a:lnTo>
                  <a:pt x="2049449" y="1109065"/>
                </a:lnTo>
                <a:lnTo>
                  <a:pt x="2251875" y="894003"/>
                </a:lnTo>
                <a:close/>
              </a:path>
              <a:path w="2884805" h="1109345">
                <a:moveTo>
                  <a:pt x="2884436" y="105435"/>
                </a:moveTo>
                <a:lnTo>
                  <a:pt x="2778988" y="0"/>
                </a:lnTo>
                <a:lnTo>
                  <a:pt x="2226564" y="565073"/>
                </a:lnTo>
                <a:lnTo>
                  <a:pt x="2783205" y="1109065"/>
                </a:lnTo>
                <a:lnTo>
                  <a:pt x="2884436" y="1001522"/>
                </a:lnTo>
                <a:lnTo>
                  <a:pt x="2884436" y="790206"/>
                </a:lnTo>
                <a:lnTo>
                  <a:pt x="2656700" y="556641"/>
                </a:lnTo>
                <a:lnTo>
                  <a:pt x="2884436" y="314312"/>
                </a:lnTo>
                <a:lnTo>
                  <a:pt x="2884436" y="105435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573322" y="7898574"/>
            <a:ext cx="1257935" cy="1257300"/>
          </a:xfrm>
          <a:custGeom>
            <a:avLst/>
            <a:gdLst/>
            <a:ahLst/>
            <a:cxnLst/>
            <a:rect l="l" t="t" r="r" b="b"/>
            <a:pathLst>
              <a:path w="1257935" h="1257300">
                <a:moveTo>
                  <a:pt x="1257592" y="419100"/>
                </a:moveTo>
                <a:lnTo>
                  <a:pt x="838403" y="419100"/>
                </a:lnTo>
                <a:lnTo>
                  <a:pt x="838403" y="0"/>
                </a:lnTo>
                <a:lnTo>
                  <a:pt x="419201" y="0"/>
                </a:lnTo>
                <a:lnTo>
                  <a:pt x="419201" y="419100"/>
                </a:lnTo>
                <a:lnTo>
                  <a:pt x="0" y="419100"/>
                </a:lnTo>
                <a:lnTo>
                  <a:pt x="0" y="838200"/>
                </a:lnTo>
                <a:lnTo>
                  <a:pt x="419201" y="838200"/>
                </a:lnTo>
                <a:lnTo>
                  <a:pt x="419201" y="1257300"/>
                </a:lnTo>
                <a:lnTo>
                  <a:pt x="838403" y="1257300"/>
                </a:lnTo>
                <a:lnTo>
                  <a:pt x="838403" y="838200"/>
                </a:lnTo>
                <a:lnTo>
                  <a:pt x="1257592" y="838200"/>
                </a:lnTo>
                <a:lnTo>
                  <a:pt x="1257592" y="419100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4918639" y="1834933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875" y="302666"/>
                </a:moveTo>
                <a:lnTo>
                  <a:pt x="605332" y="302666"/>
                </a:lnTo>
                <a:lnTo>
                  <a:pt x="605332" y="0"/>
                </a:lnTo>
                <a:lnTo>
                  <a:pt x="302666" y="0"/>
                </a:lnTo>
                <a:lnTo>
                  <a:pt x="302666" y="302666"/>
                </a:lnTo>
                <a:lnTo>
                  <a:pt x="0" y="302666"/>
                </a:lnTo>
                <a:lnTo>
                  <a:pt x="0" y="605332"/>
                </a:lnTo>
                <a:lnTo>
                  <a:pt x="302666" y="605332"/>
                </a:lnTo>
                <a:lnTo>
                  <a:pt x="302666" y="904875"/>
                </a:lnTo>
                <a:lnTo>
                  <a:pt x="605332" y="904875"/>
                </a:lnTo>
                <a:lnTo>
                  <a:pt x="605332" y="605332"/>
                </a:lnTo>
                <a:lnTo>
                  <a:pt x="904875" y="605332"/>
                </a:lnTo>
                <a:lnTo>
                  <a:pt x="904875" y="302666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6524453" y="3383914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875" y="302666"/>
                </a:moveTo>
                <a:lnTo>
                  <a:pt x="605332" y="302666"/>
                </a:lnTo>
                <a:lnTo>
                  <a:pt x="605332" y="0"/>
                </a:lnTo>
                <a:lnTo>
                  <a:pt x="302666" y="0"/>
                </a:lnTo>
                <a:lnTo>
                  <a:pt x="302666" y="302666"/>
                </a:lnTo>
                <a:lnTo>
                  <a:pt x="0" y="302666"/>
                </a:lnTo>
                <a:lnTo>
                  <a:pt x="0" y="605332"/>
                </a:lnTo>
                <a:lnTo>
                  <a:pt x="302666" y="605332"/>
                </a:lnTo>
                <a:lnTo>
                  <a:pt x="302666" y="904875"/>
                </a:lnTo>
                <a:lnTo>
                  <a:pt x="605332" y="904875"/>
                </a:lnTo>
                <a:lnTo>
                  <a:pt x="605332" y="605332"/>
                </a:lnTo>
                <a:lnTo>
                  <a:pt x="904875" y="605332"/>
                </a:lnTo>
                <a:lnTo>
                  <a:pt x="904875" y="302666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573322" y="2825495"/>
            <a:ext cx="1257935" cy="1257300"/>
          </a:xfrm>
          <a:custGeom>
            <a:avLst/>
            <a:gdLst/>
            <a:ahLst/>
            <a:cxnLst/>
            <a:rect l="l" t="t" r="r" b="b"/>
            <a:pathLst>
              <a:path w="1257935" h="1257300">
                <a:moveTo>
                  <a:pt x="1257592" y="419100"/>
                </a:moveTo>
                <a:lnTo>
                  <a:pt x="838403" y="419100"/>
                </a:lnTo>
                <a:lnTo>
                  <a:pt x="838403" y="0"/>
                </a:lnTo>
                <a:lnTo>
                  <a:pt x="419201" y="0"/>
                </a:lnTo>
                <a:lnTo>
                  <a:pt x="419201" y="419100"/>
                </a:lnTo>
                <a:lnTo>
                  <a:pt x="0" y="419100"/>
                </a:lnTo>
                <a:lnTo>
                  <a:pt x="0" y="838200"/>
                </a:lnTo>
                <a:lnTo>
                  <a:pt x="419201" y="838200"/>
                </a:lnTo>
                <a:lnTo>
                  <a:pt x="419201" y="1257300"/>
                </a:lnTo>
                <a:lnTo>
                  <a:pt x="838403" y="1257300"/>
                </a:lnTo>
                <a:lnTo>
                  <a:pt x="838403" y="838200"/>
                </a:lnTo>
                <a:lnTo>
                  <a:pt x="1257592" y="838200"/>
                </a:lnTo>
                <a:lnTo>
                  <a:pt x="1257592" y="419100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28687" y="4118202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875" y="302666"/>
                </a:moveTo>
                <a:lnTo>
                  <a:pt x="605345" y="302666"/>
                </a:lnTo>
                <a:lnTo>
                  <a:pt x="605345" y="0"/>
                </a:lnTo>
                <a:lnTo>
                  <a:pt x="302679" y="0"/>
                </a:lnTo>
                <a:lnTo>
                  <a:pt x="302679" y="302666"/>
                </a:lnTo>
                <a:lnTo>
                  <a:pt x="0" y="302666"/>
                </a:lnTo>
                <a:lnTo>
                  <a:pt x="0" y="605332"/>
                </a:lnTo>
                <a:lnTo>
                  <a:pt x="302679" y="605332"/>
                </a:lnTo>
                <a:lnTo>
                  <a:pt x="302679" y="904875"/>
                </a:lnTo>
                <a:lnTo>
                  <a:pt x="605345" y="904875"/>
                </a:lnTo>
                <a:lnTo>
                  <a:pt x="605345" y="605332"/>
                </a:lnTo>
                <a:lnTo>
                  <a:pt x="904875" y="605332"/>
                </a:lnTo>
                <a:lnTo>
                  <a:pt x="904875" y="302666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063728" y="3944466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875" y="302666"/>
                </a:moveTo>
                <a:lnTo>
                  <a:pt x="605332" y="302666"/>
                </a:lnTo>
                <a:lnTo>
                  <a:pt x="605332" y="0"/>
                </a:lnTo>
                <a:lnTo>
                  <a:pt x="302666" y="0"/>
                </a:lnTo>
                <a:lnTo>
                  <a:pt x="302666" y="302666"/>
                </a:lnTo>
                <a:lnTo>
                  <a:pt x="0" y="302666"/>
                </a:lnTo>
                <a:lnTo>
                  <a:pt x="0" y="605332"/>
                </a:lnTo>
                <a:lnTo>
                  <a:pt x="302666" y="605332"/>
                </a:lnTo>
                <a:lnTo>
                  <a:pt x="302666" y="904875"/>
                </a:lnTo>
                <a:lnTo>
                  <a:pt x="605332" y="904875"/>
                </a:lnTo>
                <a:lnTo>
                  <a:pt x="605332" y="605332"/>
                </a:lnTo>
                <a:lnTo>
                  <a:pt x="904875" y="605332"/>
                </a:lnTo>
                <a:lnTo>
                  <a:pt x="904875" y="302666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283580" y="1621730"/>
            <a:ext cx="2303145" cy="826135"/>
          </a:xfrm>
          <a:custGeom>
            <a:avLst/>
            <a:gdLst/>
            <a:ahLst/>
            <a:cxnLst/>
            <a:rect l="l" t="t" r="r" b="b"/>
            <a:pathLst>
              <a:path w="2303145" h="826135">
                <a:moveTo>
                  <a:pt x="1566884" y="705668"/>
                </a:moveTo>
                <a:lnTo>
                  <a:pt x="1520188" y="683337"/>
                </a:lnTo>
                <a:lnTo>
                  <a:pt x="1479566" y="658528"/>
                </a:lnTo>
                <a:lnTo>
                  <a:pt x="1441533" y="630029"/>
                </a:lnTo>
                <a:lnTo>
                  <a:pt x="1406529" y="598101"/>
                </a:lnTo>
                <a:lnTo>
                  <a:pt x="1374996" y="563001"/>
                </a:lnTo>
                <a:lnTo>
                  <a:pt x="1347375" y="524991"/>
                </a:lnTo>
                <a:lnTo>
                  <a:pt x="1324107" y="484329"/>
                </a:lnTo>
                <a:lnTo>
                  <a:pt x="1305634" y="441274"/>
                </a:lnTo>
                <a:lnTo>
                  <a:pt x="1292395" y="396087"/>
                </a:lnTo>
                <a:lnTo>
                  <a:pt x="1284833" y="349025"/>
                </a:lnTo>
                <a:lnTo>
                  <a:pt x="1283426" y="301578"/>
                </a:lnTo>
                <a:lnTo>
                  <a:pt x="1283389" y="300349"/>
                </a:lnTo>
                <a:lnTo>
                  <a:pt x="1288530" y="252194"/>
                </a:lnTo>
                <a:lnTo>
                  <a:pt x="1288636" y="251198"/>
                </a:lnTo>
                <a:lnTo>
                  <a:pt x="1300614" y="203613"/>
                </a:lnTo>
                <a:lnTo>
                  <a:pt x="1319172" y="158597"/>
                </a:lnTo>
                <a:lnTo>
                  <a:pt x="1343987" y="117442"/>
                </a:lnTo>
                <a:lnTo>
                  <a:pt x="1375432" y="80289"/>
                </a:lnTo>
                <a:lnTo>
                  <a:pt x="1412834" y="49006"/>
                </a:lnTo>
                <a:lnTo>
                  <a:pt x="1456220" y="24309"/>
                </a:lnTo>
                <a:lnTo>
                  <a:pt x="1500398" y="8423"/>
                </a:lnTo>
                <a:lnTo>
                  <a:pt x="1545634" y="309"/>
                </a:lnTo>
                <a:lnTo>
                  <a:pt x="1590929" y="0"/>
                </a:lnTo>
                <a:lnTo>
                  <a:pt x="1635284" y="7526"/>
                </a:lnTo>
                <a:lnTo>
                  <a:pt x="1677699" y="22920"/>
                </a:lnTo>
                <a:lnTo>
                  <a:pt x="1717177" y="46214"/>
                </a:lnTo>
                <a:lnTo>
                  <a:pt x="1752718" y="77440"/>
                </a:lnTo>
                <a:lnTo>
                  <a:pt x="1784904" y="117709"/>
                </a:lnTo>
                <a:lnTo>
                  <a:pt x="1804703" y="153197"/>
                </a:lnTo>
                <a:lnTo>
                  <a:pt x="1546471" y="153197"/>
                </a:lnTo>
                <a:lnTo>
                  <a:pt x="1504465" y="171413"/>
                </a:lnTo>
                <a:lnTo>
                  <a:pt x="1470247" y="203027"/>
                </a:lnTo>
                <a:lnTo>
                  <a:pt x="1447364" y="242942"/>
                </a:lnTo>
                <a:lnTo>
                  <a:pt x="1436742" y="285692"/>
                </a:lnTo>
                <a:lnTo>
                  <a:pt x="1436088" y="320807"/>
                </a:lnTo>
                <a:lnTo>
                  <a:pt x="1435978" y="326805"/>
                </a:lnTo>
                <a:lnTo>
                  <a:pt x="1443802" y="373074"/>
                </a:lnTo>
                <a:lnTo>
                  <a:pt x="1459197" y="414605"/>
                </a:lnTo>
                <a:lnTo>
                  <a:pt x="1480953" y="452721"/>
                </a:lnTo>
                <a:lnTo>
                  <a:pt x="1511418" y="489993"/>
                </a:lnTo>
                <a:lnTo>
                  <a:pt x="1547582" y="521941"/>
                </a:lnTo>
                <a:lnTo>
                  <a:pt x="1556879" y="527951"/>
                </a:lnTo>
                <a:lnTo>
                  <a:pt x="1518848" y="558302"/>
                </a:lnTo>
                <a:lnTo>
                  <a:pt x="1476258" y="586620"/>
                </a:lnTo>
                <a:lnTo>
                  <a:pt x="1431257" y="611390"/>
                </a:lnTo>
                <a:lnTo>
                  <a:pt x="1424564" y="614389"/>
                </a:lnTo>
                <a:lnTo>
                  <a:pt x="1685350" y="614389"/>
                </a:lnTo>
                <a:lnTo>
                  <a:pt x="1664777" y="633490"/>
                </a:lnTo>
                <a:lnTo>
                  <a:pt x="1626172" y="664823"/>
                </a:lnTo>
                <a:lnTo>
                  <a:pt x="1585718" y="693816"/>
                </a:lnTo>
                <a:lnTo>
                  <a:pt x="1566884" y="705668"/>
                </a:lnTo>
                <a:close/>
              </a:path>
              <a:path w="2303145" h="826135">
                <a:moveTo>
                  <a:pt x="672403" y="753224"/>
                </a:moveTo>
                <a:lnTo>
                  <a:pt x="623238" y="753224"/>
                </a:lnTo>
                <a:lnTo>
                  <a:pt x="577520" y="750038"/>
                </a:lnTo>
                <a:lnTo>
                  <a:pt x="530448" y="743377"/>
                </a:lnTo>
                <a:lnTo>
                  <a:pt x="483993" y="733419"/>
                </a:lnTo>
                <a:lnTo>
                  <a:pt x="438435" y="720229"/>
                </a:lnTo>
                <a:lnTo>
                  <a:pt x="394051" y="703869"/>
                </a:lnTo>
                <a:lnTo>
                  <a:pt x="351120" y="684401"/>
                </a:lnTo>
                <a:lnTo>
                  <a:pt x="309920" y="661888"/>
                </a:lnTo>
                <a:lnTo>
                  <a:pt x="267399" y="634106"/>
                </a:lnTo>
                <a:lnTo>
                  <a:pt x="227573" y="603069"/>
                </a:lnTo>
                <a:lnTo>
                  <a:pt x="190555" y="569024"/>
                </a:lnTo>
                <a:lnTo>
                  <a:pt x="156460" y="532218"/>
                </a:lnTo>
                <a:lnTo>
                  <a:pt x="125326" y="492784"/>
                </a:lnTo>
                <a:lnTo>
                  <a:pt x="97495" y="451310"/>
                </a:lnTo>
                <a:lnTo>
                  <a:pt x="72854" y="407701"/>
                </a:lnTo>
                <a:lnTo>
                  <a:pt x="51593" y="362319"/>
                </a:lnTo>
                <a:lnTo>
                  <a:pt x="33827" y="315410"/>
                </a:lnTo>
                <a:lnTo>
                  <a:pt x="19668" y="267221"/>
                </a:lnTo>
                <a:lnTo>
                  <a:pt x="9232" y="217999"/>
                </a:lnTo>
                <a:lnTo>
                  <a:pt x="2633" y="167990"/>
                </a:lnTo>
                <a:lnTo>
                  <a:pt x="0" y="117709"/>
                </a:lnTo>
                <a:lnTo>
                  <a:pt x="74" y="117041"/>
                </a:lnTo>
                <a:lnTo>
                  <a:pt x="7994" y="81226"/>
                </a:lnTo>
                <a:lnTo>
                  <a:pt x="29506" y="57110"/>
                </a:lnTo>
                <a:lnTo>
                  <a:pt x="59180" y="45075"/>
                </a:lnTo>
                <a:lnTo>
                  <a:pt x="91594" y="45075"/>
                </a:lnTo>
                <a:lnTo>
                  <a:pt x="125976" y="61912"/>
                </a:lnTo>
                <a:lnTo>
                  <a:pt x="152564" y="117041"/>
                </a:lnTo>
                <a:lnTo>
                  <a:pt x="155594" y="165024"/>
                </a:lnTo>
                <a:lnTo>
                  <a:pt x="163108" y="211787"/>
                </a:lnTo>
                <a:lnTo>
                  <a:pt x="175032" y="257411"/>
                </a:lnTo>
                <a:lnTo>
                  <a:pt x="191195" y="301578"/>
                </a:lnTo>
                <a:lnTo>
                  <a:pt x="211423" y="343968"/>
                </a:lnTo>
                <a:lnTo>
                  <a:pt x="235546" y="384262"/>
                </a:lnTo>
                <a:lnTo>
                  <a:pt x="263391" y="422139"/>
                </a:lnTo>
                <a:lnTo>
                  <a:pt x="294785" y="457282"/>
                </a:lnTo>
                <a:lnTo>
                  <a:pt x="329558" y="489370"/>
                </a:lnTo>
                <a:lnTo>
                  <a:pt x="367537" y="518084"/>
                </a:lnTo>
                <a:lnTo>
                  <a:pt x="408549" y="543105"/>
                </a:lnTo>
                <a:lnTo>
                  <a:pt x="450213" y="563001"/>
                </a:lnTo>
                <a:lnTo>
                  <a:pt x="494204" y="579097"/>
                </a:lnTo>
                <a:lnTo>
                  <a:pt x="539762" y="591138"/>
                </a:lnTo>
                <a:lnTo>
                  <a:pt x="586428" y="599012"/>
                </a:lnTo>
                <a:lnTo>
                  <a:pt x="633668" y="602571"/>
                </a:lnTo>
                <a:lnTo>
                  <a:pt x="699169" y="602571"/>
                </a:lnTo>
                <a:lnTo>
                  <a:pt x="709641" y="616207"/>
                </a:lnTo>
                <a:lnTo>
                  <a:pt x="741027" y="650232"/>
                </a:lnTo>
                <a:lnTo>
                  <a:pt x="775382" y="681700"/>
                </a:lnTo>
                <a:lnTo>
                  <a:pt x="812250" y="710439"/>
                </a:lnTo>
                <a:lnTo>
                  <a:pt x="833898" y="724810"/>
                </a:lnTo>
                <a:lnTo>
                  <a:pt x="812399" y="731715"/>
                </a:lnTo>
                <a:lnTo>
                  <a:pt x="766416" y="742473"/>
                </a:lnTo>
                <a:lnTo>
                  <a:pt x="719657" y="749622"/>
                </a:lnTo>
                <a:lnTo>
                  <a:pt x="672403" y="753224"/>
                </a:lnTo>
                <a:close/>
              </a:path>
              <a:path w="2303145" h="826135">
                <a:moveTo>
                  <a:pt x="697022" y="599777"/>
                </a:moveTo>
                <a:lnTo>
                  <a:pt x="657594" y="541171"/>
                </a:lnTo>
                <a:lnTo>
                  <a:pt x="637845" y="500502"/>
                </a:lnTo>
                <a:lnTo>
                  <a:pt x="622886" y="457960"/>
                </a:lnTo>
                <a:lnTo>
                  <a:pt x="613173" y="413717"/>
                </a:lnTo>
                <a:lnTo>
                  <a:pt x="609610" y="373074"/>
                </a:lnTo>
                <a:lnTo>
                  <a:pt x="609165" y="367832"/>
                </a:lnTo>
                <a:lnTo>
                  <a:pt x="611305" y="320807"/>
                </a:lnTo>
                <a:lnTo>
                  <a:pt x="619934" y="275127"/>
                </a:lnTo>
                <a:lnTo>
                  <a:pt x="635096" y="231567"/>
                </a:lnTo>
                <a:lnTo>
                  <a:pt x="656405" y="190978"/>
                </a:lnTo>
                <a:lnTo>
                  <a:pt x="683479" y="154207"/>
                </a:lnTo>
                <a:lnTo>
                  <a:pt x="715931" y="122105"/>
                </a:lnTo>
                <a:lnTo>
                  <a:pt x="753377" y="95520"/>
                </a:lnTo>
                <a:lnTo>
                  <a:pt x="795433" y="75303"/>
                </a:lnTo>
                <a:lnTo>
                  <a:pt x="844529" y="62954"/>
                </a:lnTo>
                <a:lnTo>
                  <a:pt x="894040" y="61912"/>
                </a:lnTo>
                <a:lnTo>
                  <a:pt x="942499" y="71219"/>
                </a:lnTo>
                <a:lnTo>
                  <a:pt x="988440" y="89914"/>
                </a:lnTo>
                <a:lnTo>
                  <a:pt x="1030393" y="117041"/>
                </a:lnTo>
                <a:lnTo>
                  <a:pt x="1066893" y="151641"/>
                </a:lnTo>
                <a:lnTo>
                  <a:pt x="1097462" y="192638"/>
                </a:lnTo>
                <a:lnTo>
                  <a:pt x="1109785" y="215904"/>
                </a:lnTo>
                <a:lnTo>
                  <a:pt x="884444" y="215904"/>
                </a:lnTo>
                <a:lnTo>
                  <a:pt x="849557" y="219926"/>
                </a:lnTo>
                <a:lnTo>
                  <a:pt x="817075" y="237059"/>
                </a:lnTo>
                <a:lnTo>
                  <a:pt x="789631" y="265844"/>
                </a:lnTo>
                <a:lnTo>
                  <a:pt x="767207" y="313937"/>
                </a:lnTo>
                <a:lnTo>
                  <a:pt x="762073" y="365466"/>
                </a:lnTo>
                <a:lnTo>
                  <a:pt x="771253" y="417338"/>
                </a:lnTo>
                <a:lnTo>
                  <a:pt x="791769" y="466462"/>
                </a:lnTo>
                <a:lnTo>
                  <a:pt x="817163" y="506606"/>
                </a:lnTo>
                <a:lnTo>
                  <a:pt x="847326" y="542553"/>
                </a:lnTo>
                <a:lnTo>
                  <a:pt x="857253" y="551722"/>
                </a:lnTo>
                <a:lnTo>
                  <a:pt x="817686" y="570726"/>
                </a:lnTo>
                <a:lnTo>
                  <a:pt x="773491" y="585894"/>
                </a:lnTo>
                <a:lnTo>
                  <a:pt x="727734" y="596160"/>
                </a:lnTo>
                <a:lnTo>
                  <a:pt x="697022" y="599777"/>
                </a:lnTo>
                <a:close/>
              </a:path>
              <a:path w="2303145" h="826135">
                <a:moveTo>
                  <a:pt x="1711146" y="588579"/>
                </a:moveTo>
                <a:lnTo>
                  <a:pt x="1679436" y="583259"/>
                </a:lnTo>
                <a:lnTo>
                  <a:pt x="1632676" y="568831"/>
                </a:lnTo>
                <a:lnTo>
                  <a:pt x="1588363" y="548306"/>
                </a:lnTo>
                <a:lnTo>
                  <a:pt x="1556879" y="527951"/>
                </a:lnTo>
                <a:lnTo>
                  <a:pt x="1558503" y="526655"/>
                </a:lnTo>
                <a:lnTo>
                  <a:pt x="1594699" y="491898"/>
                </a:lnTo>
                <a:lnTo>
                  <a:pt x="1626912" y="454247"/>
                </a:lnTo>
                <a:lnTo>
                  <a:pt x="1654447" y="413077"/>
                </a:lnTo>
                <a:lnTo>
                  <a:pt x="1675337" y="367832"/>
                </a:lnTo>
                <a:lnTo>
                  <a:pt x="1675425" y="367641"/>
                </a:lnTo>
                <a:lnTo>
                  <a:pt x="1686728" y="319629"/>
                </a:lnTo>
                <a:lnTo>
                  <a:pt x="1685235" y="270729"/>
                </a:lnTo>
                <a:lnTo>
                  <a:pt x="1674085" y="232741"/>
                </a:lnTo>
                <a:lnTo>
                  <a:pt x="1654661" y="197673"/>
                </a:lnTo>
                <a:lnTo>
                  <a:pt x="1627394" y="169819"/>
                </a:lnTo>
                <a:lnTo>
                  <a:pt x="1592713" y="153473"/>
                </a:lnTo>
                <a:lnTo>
                  <a:pt x="1546471" y="153197"/>
                </a:lnTo>
                <a:lnTo>
                  <a:pt x="1804703" y="153197"/>
                </a:lnTo>
                <a:lnTo>
                  <a:pt x="1809684" y="162125"/>
                </a:lnTo>
                <a:lnTo>
                  <a:pt x="1827034" y="209697"/>
                </a:lnTo>
                <a:lnTo>
                  <a:pt x="1836928" y="259431"/>
                </a:lnTo>
                <a:lnTo>
                  <a:pt x="1839342" y="310336"/>
                </a:lnTo>
                <a:lnTo>
                  <a:pt x="1834280" y="361103"/>
                </a:lnTo>
                <a:lnTo>
                  <a:pt x="1834248" y="361420"/>
                </a:lnTo>
                <a:lnTo>
                  <a:pt x="1823242" y="406568"/>
                </a:lnTo>
                <a:lnTo>
                  <a:pt x="1806659" y="449997"/>
                </a:lnTo>
                <a:lnTo>
                  <a:pt x="1785205" y="491482"/>
                </a:lnTo>
                <a:lnTo>
                  <a:pt x="1759585" y="530798"/>
                </a:lnTo>
                <a:lnTo>
                  <a:pt x="1730503" y="567721"/>
                </a:lnTo>
                <a:lnTo>
                  <a:pt x="1711146" y="588579"/>
                </a:lnTo>
                <a:close/>
              </a:path>
              <a:path w="2303145" h="826135">
                <a:moveTo>
                  <a:pt x="996367" y="640421"/>
                </a:moveTo>
                <a:lnTo>
                  <a:pt x="960439" y="624826"/>
                </a:lnTo>
                <a:lnTo>
                  <a:pt x="919519" y="601670"/>
                </a:lnTo>
                <a:lnTo>
                  <a:pt x="881659" y="574265"/>
                </a:lnTo>
                <a:lnTo>
                  <a:pt x="857253" y="551722"/>
                </a:lnTo>
                <a:lnTo>
                  <a:pt x="859785" y="550506"/>
                </a:lnTo>
                <a:lnTo>
                  <a:pt x="896822" y="526655"/>
                </a:lnTo>
                <a:lnTo>
                  <a:pt x="935032" y="493819"/>
                </a:lnTo>
                <a:lnTo>
                  <a:pt x="965630" y="456079"/>
                </a:lnTo>
                <a:lnTo>
                  <a:pt x="987144" y="413717"/>
                </a:lnTo>
                <a:lnTo>
                  <a:pt x="996051" y="367832"/>
                </a:lnTo>
                <a:lnTo>
                  <a:pt x="991413" y="326805"/>
                </a:lnTo>
                <a:lnTo>
                  <a:pt x="976355" y="286951"/>
                </a:lnTo>
                <a:lnTo>
                  <a:pt x="951908" y="252194"/>
                </a:lnTo>
                <a:lnTo>
                  <a:pt x="919101" y="226453"/>
                </a:lnTo>
                <a:lnTo>
                  <a:pt x="884444" y="215904"/>
                </a:lnTo>
                <a:lnTo>
                  <a:pt x="1109785" y="215904"/>
                </a:lnTo>
                <a:lnTo>
                  <a:pt x="1121314" y="237672"/>
                </a:lnTo>
                <a:lnTo>
                  <a:pt x="1137888" y="285692"/>
                </a:lnTo>
                <a:lnTo>
                  <a:pt x="1146624" y="335645"/>
                </a:lnTo>
                <a:lnTo>
                  <a:pt x="1146714" y="349025"/>
                </a:lnTo>
                <a:lnTo>
                  <a:pt x="1146839" y="367832"/>
                </a:lnTo>
                <a:lnTo>
                  <a:pt x="1138346" y="437147"/>
                </a:lnTo>
                <a:lnTo>
                  <a:pt x="1120626" y="487094"/>
                </a:lnTo>
                <a:lnTo>
                  <a:pt x="1095619" y="533504"/>
                </a:lnTo>
                <a:lnTo>
                  <a:pt x="1064336" y="576045"/>
                </a:lnTo>
                <a:lnTo>
                  <a:pt x="1027785" y="614389"/>
                </a:lnTo>
                <a:lnTo>
                  <a:pt x="996367" y="640421"/>
                </a:lnTo>
                <a:close/>
              </a:path>
              <a:path w="2303145" h="826135">
                <a:moveTo>
                  <a:pt x="2139091" y="592792"/>
                </a:moveTo>
                <a:lnTo>
                  <a:pt x="1775963" y="592792"/>
                </a:lnTo>
                <a:lnTo>
                  <a:pt x="1823561" y="587382"/>
                </a:lnTo>
                <a:lnTo>
                  <a:pt x="1872257" y="575009"/>
                </a:lnTo>
                <a:lnTo>
                  <a:pt x="1918501" y="557140"/>
                </a:lnTo>
                <a:lnTo>
                  <a:pt x="1962146" y="534250"/>
                </a:lnTo>
                <a:lnTo>
                  <a:pt x="2003047" y="506813"/>
                </a:lnTo>
                <a:lnTo>
                  <a:pt x="2041057" y="475305"/>
                </a:lnTo>
                <a:lnTo>
                  <a:pt x="2076032" y="440201"/>
                </a:lnTo>
                <a:lnTo>
                  <a:pt x="2107825" y="401975"/>
                </a:lnTo>
                <a:lnTo>
                  <a:pt x="2136290" y="361103"/>
                </a:lnTo>
                <a:lnTo>
                  <a:pt x="2161282" y="318059"/>
                </a:lnTo>
                <a:lnTo>
                  <a:pt x="2185511" y="290369"/>
                </a:lnTo>
                <a:lnTo>
                  <a:pt x="2215610" y="280087"/>
                </a:lnTo>
                <a:lnTo>
                  <a:pt x="2246981" y="284504"/>
                </a:lnTo>
                <a:lnTo>
                  <a:pt x="2275024" y="300913"/>
                </a:lnTo>
                <a:lnTo>
                  <a:pt x="2295140" y="326606"/>
                </a:lnTo>
                <a:lnTo>
                  <a:pt x="2302730" y="358874"/>
                </a:lnTo>
                <a:lnTo>
                  <a:pt x="2293195" y="395009"/>
                </a:lnTo>
                <a:lnTo>
                  <a:pt x="2274149" y="428745"/>
                </a:lnTo>
                <a:lnTo>
                  <a:pt x="2253270" y="461309"/>
                </a:lnTo>
                <a:lnTo>
                  <a:pt x="2230674" y="492784"/>
                </a:lnTo>
                <a:lnTo>
                  <a:pt x="2206475" y="523257"/>
                </a:lnTo>
                <a:lnTo>
                  <a:pt x="2174326" y="559098"/>
                </a:lnTo>
                <a:lnTo>
                  <a:pt x="2139615" y="592361"/>
                </a:lnTo>
                <a:lnTo>
                  <a:pt x="2139091" y="592792"/>
                </a:lnTo>
                <a:close/>
              </a:path>
              <a:path w="2303145" h="826135">
                <a:moveTo>
                  <a:pt x="1505568" y="674408"/>
                </a:moveTo>
                <a:lnTo>
                  <a:pt x="1188424" y="674408"/>
                </a:lnTo>
                <a:lnTo>
                  <a:pt x="1237621" y="670642"/>
                </a:lnTo>
                <a:lnTo>
                  <a:pt x="1287026" y="662240"/>
                </a:lnTo>
                <a:lnTo>
                  <a:pt x="1336117" y="649418"/>
                </a:lnTo>
                <a:lnTo>
                  <a:pt x="1384368" y="632396"/>
                </a:lnTo>
                <a:lnTo>
                  <a:pt x="1431257" y="611390"/>
                </a:lnTo>
                <a:lnTo>
                  <a:pt x="1476258" y="586620"/>
                </a:lnTo>
                <a:lnTo>
                  <a:pt x="1518848" y="558302"/>
                </a:lnTo>
                <a:lnTo>
                  <a:pt x="1556879" y="527951"/>
                </a:lnTo>
                <a:lnTo>
                  <a:pt x="1588363" y="548306"/>
                </a:lnTo>
                <a:lnTo>
                  <a:pt x="1632676" y="568831"/>
                </a:lnTo>
                <a:lnTo>
                  <a:pt x="1679436" y="583259"/>
                </a:lnTo>
                <a:lnTo>
                  <a:pt x="1711146" y="588579"/>
                </a:lnTo>
                <a:lnTo>
                  <a:pt x="1698666" y="602026"/>
                </a:lnTo>
                <a:lnTo>
                  <a:pt x="1685350" y="614389"/>
                </a:lnTo>
                <a:lnTo>
                  <a:pt x="1424386" y="614389"/>
                </a:lnTo>
                <a:lnTo>
                  <a:pt x="1441533" y="630029"/>
                </a:lnTo>
                <a:lnTo>
                  <a:pt x="1479566" y="658528"/>
                </a:lnTo>
                <a:lnTo>
                  <a:pt x="1505568" y="674408"/>
                </a:lnTo>
                <a:close/>
              </a:path>
              <a:path w="2303145" h="826135">
                <a:moveTo>
                  <a:pt x="833898" y="724810"/>
                </a:moveTo>
                <a:lnTo>
                  <a:pt x="775382" y="681700"/>
                </a:lnTo>
                <a:lnTo>
                  <a:pt x="741027" y="650232"/>
                </a:lnTo>
                <a:lnTo>
                  <a:pt x="709641" y="616207"/>
                </a:lnTo>
                <a:lnTo>
                  <a:pt x="697022" y="599777"/>
                </a:lnTo>
                <a:lnTo>
                  <a:pt x="727734" y="596160"/>
                </a:lnTo>
                <a:lnTo>
                  <a:pt x="773491" y="585894"/>
                </a:lnTo>
                <a:lnTo>
                  <a:pt x="817686" y="570726"/>
                </a:lnTo>
                <a:lnTo>
                  <a:pt x="857253" y="551722"/>
                </a:lnTo>
                <a:lnTo>
                  <a:pt x="881659" y="574265"/>
                </a:lnTo>
                <a:lnTo>
                  <a:pt x="919519" y="601670"/>
                </a:lnTo>
                <a:lnTo>
                  <a:pt x="960439" y="624826"/>
                </a:lnTo>
                <a:lnTo>
                  <a:pt x="996367" y="640421"/>
                </a:lnTo>
                <a:lnTo>
                  <a:pt x="986977" y="648202"/>
                </a:lnTo>
                <a:lnTo>
                  <a:pt x="942919" y="677156"/>
                </a:lnTo>
                <a:lnTo>
                  <a:pt x="900930" y="699119"/>
                </a:lnTo>
                <a:lnTo>
                  <a:pt x="857330" y="717285"/>
                </a:lnTo>
                <a:lnTo>
                  <a:pt x="833898" y="724810"/>
                </a:lnTo>
                <a:close/>
              </a:path>
              <a:path w="2303145" h="826135">
                <a:moveTo>
                  <a:pt x="1749130" y="743949"/>
                </a:moveTo>
                <a:lnTo>
                  <a:pt x="1701194" y="740841"/>
                </a:lnTo>
                <a:lnTo>
                  <a:pt x="1653173" y="733036"/>
                </a:lnTo>
                <a:lnTo>
                  <a:pt x="1607433" y="720850"/>
                </a:lnTo>
                <a:lnTo>
                  <a:pt x="1566884" y="705668"/>
                </a:lnTo>
                <a:lnTo>
                  <a:pt x="1585718" y="693816"/>
                </a:lnTo>
                <a:lnTo>
                  <a:pt x="1626172" y="664823"/>
                </a:lnTo>
                <a:lnTo>
                  <a:pt x="1664777" y="633490"/>
                </a:lnTo>
                <a:lnTo>
                  <a:pt x="1698666" y="602026"/>
                </a:lnTo>
                <a:lnTo>
                  <a:pt x="1711146" y="588579"/>
                </a:lnTo>
                <a:lnTo>
                  <a:pt x="1727560" y="591332"/>
                </a:lnTo>
                <a:lnTo>
                  <a:pt x="1775963" y="592792"/>
                </a:lnTo>
                <a:lnTo>
                  <a:pt x="2139091" y="592792"/>
                </a:lnTo>
                <a:lnTo>
                  <a:pt x="2102569" y="622854"/>
                </a:lnTo>
                <a:lnTo>
                  <a:pt x="2063412" y="650384"/>
                </a:lnTo>
                <a:lnTo>
                  <a:pt x="2022370" y="674758"/>
                </a:lnTo>
                <a:lnTo>
                  <a:pt x="1979668" y="695784"/>
                </a:lnTo>
                <a:lnTo>
                  <a:pt x="1935530" y="713269"/>
                </a:lnTo>
                <a:lnTo>
                  <a:pt x="1890182" y="727021"/>
                </a:lnTo>
                <a:lnTo>
                  <a:pt x="1843849" y="736847"/>
                </a:lnTo>
                <a:lnTo>
                  <a:pt x="1797421" y="742473"/>
                </a:lnTo>
                <a:lnTo>
                  <a:pt x="1799503" y="742473"/>
                </a:lnTo>
                <a:lnTo>
                  <a:pt x="1749130" y="743949"/>
                </a:lnTo>
                <a:close/>
              </a:path>
              <a:path w="2303145" h="826135">
                <a:moveTo>
                  <a:pt x="699169" y="602571"/>
                </a:moveTo>
                <a:lnTo>
                  <a:pt x="633668" y="602571"/>
                </a:lnTo>
                <a:lnTo>
                  <a:pt x="680948" y="601670"/>
                </a:lnTo>
                <a:lnTo>
                  <a:pt x="697022" y="599777"/>
                </a:lnTo>
                <a:lnTo>
                  <a:pt x="699169" y="602571"/>
                </a:lnTo>
                <a:close/>
              </a:path>
              <a:path w="2303145" h="826135">
                <a:moveTo>
                  <a:pt x="1166676" y="825897"/>
                </a:moveTo>
                <a:lnTo>
                  <a:pt x="1117142" y="823636"/>
                </a:lnTo>
                <a:lnTo>
                  <a:pt x="1067640" y="817463"/>
                </a:lnTo>
                <a:lnTo>
                  <a:pt x="1018342" y="807237"/>
                </a:lnTo>
                <a:lnTo>
                  <a:pt x="975741" y="794701"/>
                </a:lnTo>
                <a:lnTo>
                  <a:pt x="933377" y="778582"/>
                </a:lnTo>
                <a:lnTo>
                  <a:pt x="891703" y="759052"/>
                </a:lnTo>
                <a:lnTo>
                  <a:pt x="851176" y="736281"/>
                </a:lnTo>
                <a:lnTo>
                  <a:pt x="833898" y="724810"/>
                </a:lnTo>
                <a:lnTo>
                  <a:pt x="857330" y="717285"/>
                </a:lnTo>
                <a:lnTo>
                  <a:pt x="900930" y="699119"/>
                </a:lnTo>
                <a:lnTo>
                  <a:pt x="942919" y="677156"/>
                </a:lnTo>
                <a:lnTo>
                  <a:pt x="986977" y="648202"/>
                </a:lnTo>
                <a:lnTo>
                  <a:pt x="996367" y="640421"/>
                </a:lnTo>
                <a:lnTo>
                  <a:pt x="1003687" y="643599"/>
                </a:lnTo>
                <a:lnTo>
                  <a:pt x="1048709" y="657982"/>
                </a:lnTo>
                <a:lnTo>
                  <a:pt x="1094905" y="667937"/>
                </a:lnTo>
                <a:lnTo>
                  <a:pt x="1141676" y="673425"/>
                </a:lnTo>
                <a:lnTo>
                  <a:pt x="1188424" y="674408"/>
                </a:lnTo>
                <a:lnTo>
                  <a:pt x="1505568" y="674408"/>
                </a:lnTo>
                <a:lnTo>
                  <a:pt x="1520188" y="683337"/>
                </a:lnTo>
                <a:lnTo>
                  <a:pt x="1562957" y="704198"/>
                </a:lnTo>
                <a:lnTo>
                  <a:pt x="1566884" y="705668"/>
                </a:lnTo>
                <a:lnTo>
                  <a:pt x="1543743" y="720229"/>
                </a:lnTo>
                <a:lnTo>
                  <a:pt x="1499951" y="744212"/>
                </a:lnTo>
                <a:lnTo>
                  <a:pt x="1454979" y="765329"/>
                </a:lnTo>
                <a:lnTo>
                  <a:pt x="1408843" y="783535"/>
                </a:lnTo>
                <a:lnTo>
                  <a:pt x="1361713" y="798687"/>
                </a:lnTo>
                <a:lnTo>
                  <a:pt x="1313760" y="810642"/>
                </a:lnTo>
                <a:lnTo>
                  <a:pt x="1265156" y="819257"/>
                </a:lnTo>
                <a:lnTo>
                  <a:pt x="1216071" y="824390"/>
                </a:lnTo>
                <a:lnTo>
                  <a:pt x="1166676" y="825897"/>
                </a:lnTo>
                <a:close/>
              </a:path>
            </a:pathLst>
          </a:custGeom>
          <a:solidFill>
            <a:srgbClr val="8BC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2348239" y="8395485"/>
            <a:ext cx="2303145" cy="826135"/>
          </a:xfrm>
          <a:custGeom>
            <a:avLst/>
            <a:gdLst/>
            <a:ahLst/>
            <a:cxnLst/>
            <a:rect l="l" t="t" r="r" b="b"/>
            <a:pathLst>
              <a:path w="2303144" h="826134">
                <a:moveTo>
                  <a:pt x="1566884" y="705668"/>
                </a:moveTo>
                <a:lnTo>
                  <a:pt x="1520188" y="683337"/>
                </a:lnTo>
                <a:lnTo>
                  <a:pt x="1479566" y="658528"/>
                </a:lnTo>
                <a:lnTo>
                  <a:pt x="1441533" y="630029"/>
                </a:lnTo>
                <a:lnTo>
                  <a:pt x="1406529" y="598101"/>
                </a:lnTo>
                <a:lnTo>
                  <a:pt x="1374996" y="563001"/>
                </a:lnTo>
                <a:lnTo>
                  <a:pt x="1347375" y="524991"/>
                </a:lnTo>
                <a:lnTo>
                  <a:pt x="1324107" y="484329"/>
                </a:lnTo>
                <a:lnTo>
                  <a:pt x="1305634" y="441274"/>
                </a:lnTo>
                <a:lnTo>
                  <a:pt x="1292395" y="396087"/>
                </a:lnTo>
                <a:lnTo>
                  <a:pt x="1284833" y="349025"/>
                </a:lnTo>
                <a:lnTo>
                  <a:pt x="1283426" y="301578"/>
                </a:lnTo>
                <a:lnTo>
                  <a:pt x="1283389" y="300349"/>
                </a:lnTo>
                <a:lnTo>
                  <a:pt x="1288530" y="252194"/>
                </a:lnTo>
                <a:lnTo>
                  <a:pt x="1288636" y="251198"/>
                </a:lnTo>
                <a:lnTo>
                  <a:pt x="1300614" y="203613"/>
                </a:lnTo>
                <a:lnTo>
                  <a:pt x="1319172" y="158597"/>
                </a:lnTo>
                <a:lnTo>
                  <a:pt x="1343987" y="117442"/>
                </a:lnTo>
                <a:lnTo>
                  <a:pt x="1375432" y="80289"/>
                </a:lnTo>
                <a:lnTo>
                  <a:pt x="1412834" y="49006"/>
                </a:lnTo>
                <a:lnTo>
                  <a:pt x="1456220" y="24309"/>
                </a:lnTo>
                <a:lnTo>
                  <a:pt x="1500398" y="8423"/>
                </a:lnTo>
                <a:lnTo>
                  <a:pt x="1545634" y="309"/>
                </a:lnTo>
                <a:lnTo>
                  <a:pt x="1590929" y="0"/>
                </a:lnTo>
                <a:lnTo>
                  <a:pt x="1635284" y="7526"/>
                </a:lnTo>
                <a:lnTo>
                  <a:pt x="1677699" y="22920"/>
                </a:lnTo>
                <a:lnTo>
                  <a:pt x="1717177" y="46214"/>
                </a:lnTo>
                <a:lnTo>
                  <a:pt x="1752718" y="77440"/>
                </a:lnTo>
                <a:lnTo>
                  <a:pt x="1784904" y="117709"/>
                </a:lnTo>
                <a:lnTo>
                  <a:pt x="1804703" y="153197"/>
                </a:lnTo>
                <a:lnTo>
                  <a:pt x="1546471" y="153197"/>
                </a:lnTo>
                <a:lnTo>
                  <a:pt x="1504465" y="171413"/>
                </a:lnTo>
                <a:lnTo>
                  <a:pt x="1470247" y="203027"/>
                </a:lnTo>
                <a:lnTo>
                  <a:pt x="1447364" y="242942"/>
                </a:lnTo>
                <a:lnTo>
                  <a:pt x="1436742" y="285692"/>
                </a:lnTo>
                <a:lnTo>
                  <a:pt x="1436088" y="320807"/>
                </a:lnTo>
                <a:lnTo>
                  <a:pt x="1435978" y="326805"/>
                </a:lnTo>
                <a:lnTo>
                  <a:pt x="1443802" y="373074"/>
                </a:lnTo>
                <a:lnTo>
                  <a:pt x="1459197" y="414605"/>
                </a:lnTo>
                <a:lnTo>
                  <a:pt x="1480953" y="452721"/>
                </a:lnTo>
                <a:lnTo>
                  <a:pt x="1511418" y="489993"/>
                </a:lnTo>
                <a:lnTo>
                  <a:pt x="1547582" y="521941"/>
                </a:lnTo>
                <a:lnTo>
                  <a:pt x="1556879" y="527951"/>
                </a:lnTo>
                <a:lnTo>
                  <a:pt x="1518848" y="558302"/>
                </a:lnTo>
                <a:lnTo>
                  <a:pt x="1476258" y="586620"/>
                </a:lnTo>
                <a:lnTo>
                  <a:pt x="1431257" y="611390"/>
                </a:lnTo>
                <a:lnTo>
                  <a:pt x="1424564" y="614389"/>
                </a:lnTo>
                <a:lnTo>
                  <a:pt x="1685350" y="614389"/>
                </a:lnTo>
                <a:lnTo>
                  <a:pt x="1664777" y="633490"/>
                </a:lnTo>
                <a:lnTo>
                  <a:pt x="1626172" y="664823"/>
                </a:lnTo>
                <a:lnTo>
                  <a:pt x="1585718" y="693816"/>
                </a:lnTo>
                <a:lnTo>
                  <a:pt x="1566884" y="705668"/>
                </a:lnTo>
                <a:close/>
              </a:path>
              <a:path w="2303144" h="826134">
                <a:moveTo>
                  <a:pt x="672403" y="753224"/>
                </a:moveTo>
                <a:lnTo>
                  <a:pt x="623238" y="753224"/>
                </a:lnTo>
                <a:lnTo>
                  <a:pt x="577520" y="750038"/>
                </a:lnTo>
                <a:lnTo>
                  <a:pt x="530448" y="743377"/>
                </a:lnTo>
                <a:lnTo>
                  <a:pt x="483993" y="733419"/>
                </a:lnTo>
                <a:lnTo>
                  <a:pt x="438435" y="720229"/>
                </a:lnTo>
                <a:lnTo>
                  <a:pt x="394051" y="703869"/>
                </a:lnTo>
                <a:lnTo>
                  <a:pt x="351120" y="684401"/>
                </a:lnTo>
                <a:lnTo>
                  <a:pt x="309920" y="661888"/>
                </a:lnTo>
                <a:lnTo>
                  <a:pt x="267399" y="634106"/>
                </a:lnTo>
                <a:lnTo>
                  <a:pt x="227573" y="603069"/>
                </a:lnTo>
                <a:lnTo>
                  <a:pt x="190555" y="569024"/>
                </a:lnTo>
                <a:lnTo>
                  <a:pt x="156460" y="532218"/>
                </a:lnTo>
                <a:lnTo>
                  <a:pt x="125326" y="492784"/>
                </a:lnTo>
                <a:lnTo>
                  <a:pt x="97495" y="451310"/>
                </a:lnTo>
                <a:lnTo>
                  <a:pt x="72854" y="407701"/>
                </a:lnTo>
                <a:lnTo>
                  <a:pt x="51593" y="362319"/>
                </a:lnTo>
                <a:lnTo>
                  <a:pt x="33827" y="315410"/>
                </a:lnTo>
                <a:lnTo>
                  <a:pt x="19668" y="267221"/>
                </a:lnTo>
                <a:lnTo>
                  <a:pt x="9232" y="217999"/>
                </a:lnTo>
                <a:lnTo>
                  <a:pt x="2633" y="167990"/>
                </a:lnTo>
                <a:lnTo>
                  <a:pt x="0" y="117709"/>
                </a:lnTo>
                <a:lnTo>
                  <a:pt x="74" y="117041"/>
                </a:lnTo>
                <a:lnTo>
                  <a:pt x="7994" y="81226"/>
                </a:lnTo>
                <a:lnTo>
                  <a:pt x="29506" y="57110"/>
                </a:lnTo>
                <a:lnTo>
                  <a:pt x="59180" y="45075"/>
                </a:lnTo>
                <a:lnTo>
                  <a:pt x="91594" y="45075"/>
                </a:lnTo>
                <a:lnTo>
                  <a:pt x="125976" y="61912"/>
                </a:lnTo>
                <a:lnTo>
                  <a:pt x="152564" y="117041"/>
                </a:lnTo>
                <a:lnTo>
                  <a:pt x="155594" y="165024"/>
                </a:lnTo>
                <a:lnTo>
                  <a:pt x="163108" y="211787"/>
                </a:lnTo>
                <a:lnTo>
                  <a:pt x="175032" y="257411"/>
                </a:lnTo>
                <a:lnTo>
                  <a:pt x="191195" y="301578"/>
                </a:lnTo>
                <a:lnTo>
                  <a:pt x="211423" y="343968"/>
                </a:lnTo>
                <a:lnTo>
                  <a:pt x="235546" y="384262"/>
                </a:lnTo>
                <a:lnTo>
                  <a:pt x="263391" y="422139"/>
                </a:lnTo>
                <a:lnTo>
                  <a:pt x="294785" y="457282"/>
                </a:lnTo>
                <a:lnTo>
                  <a:pt x="329558" y="489370"/>
                </a:lnTo>
                <a:lnTo>
                  <a:pt x="367537" y="518084"/>
                </a:lnTo>
                <a:lnTo>
                  <a:pt x="408549" y="543105"/>
                </a:lnTo>
                <a:lnTo>
                  <a:pt x="450213" y="563001"/>
                </a:lnTo>
                <a:lnTo>
                  <a:pt x="494204" y="579097"/>
                </a:lnTo>
                <a:lnTo>
                  <a:pt x="539762" y="591138"/>
                </a:lnTo>
                <a:lnTo>
                  <a:pt x="586428" y="599012"/>
                </a:lnTo>
                <a:lnTo>
                  <a:pt x="633668" y="602571"/>
                </a:lnTo>
                <a:lnTo>
                  <a:pt x="699169" y="602571"/>
                </a:lnTo>
                <a:lnTo>
                  <a:pt x="709641" y="616207"/>
                </a:lnTo>
                <a:lnTo>
                  <a:pt x="741027" y="650232"/>
                </a:lnTo>
                <a:lnTo>
                  <a:pt x="775382" y="681700"/>
                </a:lnTo>
                <a:lnTo>
                  <a:pt x="812250" y="710439"/>
                </a:lnTo>
                <a:lnTo>
                  <a:pt x="833898" y="724810"/>
                </a:lnTo>
                <a:lnTo>
                  <a:pt x="812399" y="731715"/>
                </a:lnTo>
                <a:lnTo>
                  <a:pt x="766416" y="742473"/>
                </a:lnTo>
                <a:lnTo>
                  <a:pt x="719657" y="749622"/>
                </a:lnTo>
                <a:lnTo>
                  <a:pt x="672403" y="753224"/>
                </a:lnTo>
                <a:close/>
              </a:path>
              <a:path w="2303144" h="826134">
                <a:moveTo>
                  <a:pt x="697022" y="599777"/>
                </a:moveTo>
                <a:lnTo>
                  <a:pt x="657594" y="541171"/>
                </a:lnTo>
                <a:lnTo>
                  <a:pt x="637845" y="500502"/>
                </a:lnTo>
                <a:lnTo>
                  <a:pt x="622886" y="457960"/>
                </a:lnTo>
                <a:lnTo>
                  <a:pt x="613173" y="413717"/>
                </a:lnTo>
                <a:lnTo>
                  <a:pt x="609610" y="373074"/>
                </a:lnTo>
                <a:lnTo>
                  <a:pt x="609165" y="367832"/>
                </a:lnTo>
                <a:lnTo>
                  <a:pt x="611305" y="320807"/>
                </a:lnTo>
                <a:lnTo>
                  <a:pt x="619934" y="275127"/>
                </a:lnTo>
                <a:lnTo>
                  <a:pt x="635096" y="231567"/>
                </a:lnTo>
                <a:lnTo>
                  <a:pt x="656405" y="190978"/>
                </a:lnTo>
                <a:lnTo>
                  <a:pt x="683479" y="154207"/>
                </a:lnTo>
                <a:lnTo>
                  <a:pt x="715931" y="122105"/>
                </a:lnTo>
                <a:lnTo>
                  <a:pt x="753377" y="95520"/>
                </a:lnTo>
                <a:lnTo>
                  <a:pt x="795433" y="75303"/>
                </a:lnTo>
                <a:lnTo>
                  <a:pt x="844529" y="62954"/>
                </a:lnTo>
                <a:lnTo>
                  <a:pt x="894040" y="61912"/>
                </a:lnTo>
                <a:lnTo>
                  <a:pt x="942499" y="71219"/>
                </a:lnTo>
                <a:lnTo>
                  <a:pt x="988440" y="89914"/>
                </a:lnTo>
                <a:lnTo>
                  <a:pt x="1030393" y="117041"/>
                </a:lnTo>
                <a:lnTo>
                  <a:pt x="1066893" y="151641"/>
                </a:lnTo>
                <a:lnTo>
                  <a:pt x="1097462" y="192638"/>
                </a:lnTo>
                <a:lnTo>
                  <a:pt x="1109785" y="215904"/>
                </a:lnTo>
                <a:lnTo>
                  <a:pt x="884444" y="215904"/>
                </a:lnTo>
                <a:lnTo>
                  <a:pt x="849557" y="219926"/>
                </a:lnTo>
                <a:lnTo>
                  <a:pt x="817075" y="237059"/>
                </a:lnTo>
                <a:lnTo>
                  <a:pt x="789631" y="265844"/>
                </a:lnTo>
                <a:lnTo>
                  <a:pt x="767207" y="313937"/>
                </a:lnTo>
                <a:lnTo>
                  <a:pt x="762073" y="365466"/>
                </a:lnTo>
                <a:lnTo>
                  <a:pt x="771253" y="417338"/>
                </a:lnTo>
                <a:lnTo>
                  <a:pt x="791769" y="466462"/>
                </a:lnTo>
                <a:lnTo>
                  <a:pt x="817163" y="506606"/>
                </a:lnTo>
                <a:lnTo>
                  <a:pt x="847326" y="542553"/>
                </a:lnTo>
                <a:lnTo>
                  <a:pt x="857253" y="551722"/>
                </a:lnTo>
                <a:lnTo>
                  <a:pt x="817686" y="570726"/>
                </a:lnTo>
                <a:lnTo>
                  <a:pt x="773491" y="585894"/>
                </a:lnTo>
                <a:lnTo>
                  <a:pt x="727734" y="596160"/>
                </a:lnTo>
                <a:lnTo>
                  <a:pt x="697022" y="599777"/>
                </a:lnTo>
                <a:close/>
              </a:path>
              <a:path w="2303144" h="826134">
                <a:moveTo>
                  <a:pt x="1711146" y="588579"/>
                </a:moveTo>
                <a:lnTo>
                  <a:pt x="1679436" y="583259"/>
                </a:lnTo>
                <a:lnTo>
                  <a:pt x="1632676" y="568831"/>
                </a:lnTo>
                <a:lnTo>
                  <a:pt x="1588363" y="548306"/>
                </a:lnTo>
                <a:lnTo>
                  <a:pt x="1556879" y="527951"/>
                </a:lnTo>
                <a:lnTo>
                  <a:pt x="1558503" y="526655"/>
                </a:lnTo>
                <a:lnTo>
                  <a:pt x="1594699" y="491898"/>
                </a:lnTo>
                <a:lnTo>
                  <a:pt x="1626912" y="454247"/>
                </a:lnTo>
                <a:lnTo>
                  <a:pt x="1654447" y="413077"/>
                </a:lnTo>
                <a:lnTo>
                  <a:pt x="1675337" y="367832"/>
                </a:lnTo>
                <a:lnTo>
                  <a:pt x="1675425" y="367641"/>
                </a:lnTo>
                <a:lnTo>
                  <a:pt x="1686728" y="319629"/>
                </a:lnTo>
                <a:lnTo>
                  <a:pt x="1685235" y="270729"/>
                </a:lnTo>
                <a:lnTo>
                  <a:pt x="1674085" y="232741"/>
                </a:lnTo>
                <a:lnTo>
                  <a:pt x="1654661" y="197673"/>
                </a:lnTo>
                <a:lnTo>
                  <a:pt x="1627394" y="169819"/>
                </a:lnTo>
                <a:lnTo>
                  <a:pt x="1592713" y="153473"/>
                </a:lnTo>
                <a:lnTo>
                  <a:pt x="1546471" y="153197"/>
                </a:lnTo>
                <a:lnTo>
                  <a:pt x="1804703" y="153197"/>
                </a:lnTo>
                <a:lnTo>
                  <a:pt x="1809684" y="162125"/>
                </a:lnTo>
                <a:lnTo>
                  <a:pt x="1827034" y="209697"/>
                </a:lnTo>
                <a:lnTo>
                  <a:pt x="1836928" y="259431"/>
                </a:lnTo>
                <a:lnTo>
                  <a:pt x="1839342" y="310336"/>
                </a:lnTo>
                <a:lnTo>
                  <a:pt x="1834280" y="361103"/>
                </a:lnTo>
                <a:lnTo>
                  <a:pt x="1834248" y="361420"/>
                </a:lnTo>
                <a:lnTo>
                  <a:pt x="1823242" y="406568"/>
                </a:lnTo>
                <a:lnTo>
                  <a:pt x="1806659" y="449997"/>
                </a:lnTo>
                <a:lnTo>
                  <a:pt x="1785205" y="491482"/>
                </a:lnTo>
                <a:lnTo>
                  <a:pt x="1759585" y="530798"/>
                </a:lnTo>
                <a:lnTo>
                  <a:pt x="1730503" y="567721"/>
                </a:lnTo>
                <a:lnTo>
                  <a:pt x="1711146" y="588579"/>
                </a:lnTo>
                <a:close/>
              </a:path>
              <a:path w="2303144" h="826134">
                <a:moveTo>
                  <a:pt x="996367" y="640421"/>
                </a:moveTo>
                <a:lnTo>
                  <a:pt x="960439" y="624826"/>
                </a:lnTo>
                <a:lnTo>
                  <a:pt x="919519" y="601670"/>
                </a:lnTo>
                <a:lnTo>
                  <a:pt x="881659" y="574265"/>
                </a:lnTo>
                <a:lnTo>
                  <a:pt x="857253" y="551722"/>
                </a:lnTo>
                <a:lnTo>
                  <a:pt x="859785" y="550506"/>
                </a:lnTo>
                <a:lnTo>
                  <a:pt x="896822" y="526655"/>
                </a:lnTo>
                <a:lnTo>
                  <a:pt x="935032" y="493819"/>
                </a:lnTo>
                <a:lnTo>
                  <a:pt x="965630" y="456079"/>
                </a:lnTo>
                <a:lnTo>
                  <a:pt x="987144" y="413717"/>
                </a:lnTo>
                <a:lnTo>
                  <a:pt x="996051" y="367832"/>
                </a:lnTo>
                <a:lnTo>
                  <a:pt x="991413" y="326805"/>
                </a:lnTo>
                <a:lnTo>
                  <a:pt x="976355" y="286951"/>
                </a:lnTo>
                <a:lnTo>
                  <a:pt x="951908" y="252194"/>
                </a:lnTo>
                <a:lnTo>
                  <a:pt x="919101" y="226453"/>
                </a:lnTo>
                <a:lnTo>
                  <a:pt x="884444" y="215904"/>
                </a:lnTo>
                <a:lnTo>
                  <a:pt x="1109785" y="215904"/>
                </a:lnTo>
                <a:lnTo>
                  <a:pt x="1121314" y="237672"/>
                </a:lnTo>
                <a:lnTo>
                  <a:pt x="1137888" y="285692"/>
                </a:lnTo>
                <a:lnTo>
                  <a:pt x="1146624" y="335645"/>
                </a:lnTo>
                <a:lnTo>
                  <a:pt x="1146714" y="349025"/>
                </a:lnTo>
                <a:lnTo>
                  <a:pt x="1146839" y="367832"/>
                </a:lnTo>
                <a:lnTo>
                  <a:pt x="1138346" y="437147"/>
                </a:lnTo>
                <a:lnTo>
                  <a:pt x="1120626" y="487094"/>
                </a:lnTo>
                <a:lnTo>
                  <a:pt x="1095619" y="533504"/>
                </a:lnTo>
                <a:lnTo>
                  <a:pt x="1064336" y="576045"/>
                </a:lnTo>
                <a:lnTo>
                  <a:pt x="1027785" y="614389"/>
                </a:lnTo>
                <a:lnTo>
                  <a:pt x="996367" y="640421"/>
                </a:lnTo>
                <a:close/>
              </a:path>
              <a:path w="2303144" h="826134">
                <a:moveTo>
                  <a:pt x="2139091" y="592792"/>
                </a:moveTo>
                <a:lnTo>
                  <a:pt x="1775963" y="592792"/>
                </a:lnTo>
                <a:lnTo>
                  <a:pt x="1823561" y="587382"/>
                </a:lnTo>
                <a:lnTo>
                  <a:pt x="1872257" y="575009"/>
                </a:lnTo>
                <a:lnTo>
                  <a:pt x="1918501" y="557140"/>
                </a:lnTo>
                <a:lnTo>
                  <a:pt x="1962146" y="534250"/>
                </a:lnTo>
                <a:lnTo>
                  <a:pt x="2003047" y="506813"/>
                </a:lnTo>
                <a:lnTo>
                  <a:pt x="2041057" y="475305"/>
                </a:lnTo>
                <a:lnTo>
                  <a:pt x="2076032" y="440201"/>
                </a:lnTo>
                <a:lnTo>
                  <a:pt x="2107825" y="401975"/>
                </a:lnTo>
                <a:lnTo>
                  <a:pt x="2136290" y="361103"/>
                </a:lnTo>
                <a:lnTo>
                  <a:pt x="2161282" y="318059"/>
                </a:lnTo>
                <a:lnTo>
                  <a:pt x="2185511" y="290369"/>
                </a:lnTo>
                <a:lnTo>
                  <a:pt x="2215610" y="280087"/>
                </a:lnTo>
                <a:lnTo>
                  <a:pt x="2246981" y="284504"/>
                </a:lnTo>
                <a:lnTo>
                  <a:pt x="2275024" y="300913"/>
                </a:lnTo>
                <a:lnTo>
                  <a:pt x="2295140" y="326606"/>
                </a:lnTo>
                <a:lnTo>
                  <a:pt x="2302730" y="358874"/>
                </a:lnTo>
                <a:lnTo>
                  <a:pt x="2293195" y="395009"/>
                </a:lnTo>
                <a:lnTo>
                  <a:pt x="2274149" y="428745"/>
                </a:lnTo>
                <a:lnTo>
                  <a:pt x="2253270" y="461309"/>
                </a:lnTo>
                <a:lnTo>
                  <a:pt x="2230674" y="492784"/>
                </a:lnTo>
                <a:lnTo>
                  <a:pt x="2206475" y="523257"/>
                </a:lnTo>
                <a:lnTo>
                  <a:pt x="2174326" y="559098"/>
                </a:lnTo>
                <a:lnTo>
                  <a:pt x="2139615" y="592361"/>
                </a:lnTo>
                <a:lnTo>
                  <a:pt x="2139091" y="592792"/>
                </a:lnTo>
                <a:close/>
              </a:path>
              <a:path w="2303144" h="826134">
                <a:moveTo>
                  <a:pt x="1505568" y="674408"/>
                </a:moveTo>
                <a:lnTo>
                  <a:pt x="1188424" y="674408"/>
                </a:lnTo>
                <a:lnTo>
                  <a:pt x="1237621" y="670642"/>
                </a:lnTo>
                <a:lnTo>
                  <a:pt x="1287026" y="662240"/>
                </a:lnTo>
                <a:lnTo>
                  <a:pt x="1336117" y="649418"/>
                </a:lnTo>
                <a:lnTo>
                  <a:pt x="1384368" y="632396"/>
                </a:lnTo>
                <a:lnTo>
                  <a:pt x="1431257" y="611390"/>
                </a:lnTo>
                <a:lnTo>
                  <a:pt x="1476258" y="586620"/>
                </a:lnTo>
                <a:lnTo>
                  <a:pt x="1518848" y="558302"/>
                </a:lnTo>
                <a:lnTo>
                  <a:pt x="1556879" y="527951"/>
                </a:lnTo>
                <a:lnTo>
                  <a:pt x="1588363" y="548306"/>
                </a:lnTo>
                <a:lnTo>
                  <a:pt x="1632676" y="568831"/>
                </a:lnTo>
                <a:lnTo>
                  <a:pt x="1679436" y="583259"/>
                </a:lnTo>
                <a:lnTo>
                  <a:pt x="1711146" y="588579"/>
                </a:lnTo>
                <a:lnTo>
                  <a:pt x="1698666" y="602026"/>
                </a:lnTo>
                <a:lnTo>
                  <a:pt x="1685350" y="614389"/>
                </a:lnTo>
                <a:lnTo>
                  <a:pt x="1424386" y="614389"/>
                </a:lnTo>
                <a:lnTo>
                  <a:pt x="1441533" y="630029"/>
                </a:lnTo>
                <a:lnTo>
                  <a:pt x="1479566" y="658528"/>
                </a:lnTo>
                <a:lnTo>
                  <a:pt x="1505568" y="674408"/>
                </a:lnTo>
                <a:close/>
              </a:path>
              <a:path w="2303144" h="826134">
                <a:moveTo>
                  <a:pt x="833898" y="724810"/>
                </a:moveTo>
                <a:lnTo>
                  <a:pt x="775382" y="681700"/>
                </a:lnTo>
                <a:lnTo>
                  <a:pt x="741027" y="650232"/>
                </a:lnTo>
                <a:lnTo>
                  <a:pt x="709641" y="616207"/>
                </a:lnTo>
                <a:lnTo>
                  <a:pt x="697022" y="599777"/>
                </a:lnTo>
                <a:lnTo>
                  <a:pt x="727734" y="596160"/>
                </a:lnTo>
                <a:lnTo>
                  <a:pt x="773491" y="585894"/>
                </a:lnTo>
                <a:lnTo>
                  <a:pt x="817686" y="570726"/>
                </a:lnTo>
                <a:lnTo>
                  <a:pt x="857253" y="551722"/>
                </a:lnTo>
                <a:lnTo>
                  <a:pt x="881659" y="574265"/>
                </a:lnTo>
                <a:lnTo>
                  <a:pt x="919519" y="601670"/>
                </a:lnTo>
                <a:lnTo>
                  <a:pt x="960439" y="624826"/>
                </a:lnTo>
                <a:lnTo>
                  <a:pt x="996367" y="640421"/>
                </a:lnTo>
                <a:lnTo>
                  <a:pt x="986977" y="648202"/>
                </a:lnTo>
                <a:lnTo>
                  <a:pt x="942919" y="677156"/>
                </a:lnTo>
                <a:lnTo>
                  <a:pt x="900930" y="699119"/>
                </a:lnTo>
                <a:lnTo>
                  <a:pt x="857330" y="717285"/>
                </a:lnTo>
                <a:lnTo>
                  <a:pt x="833898" y="724810"/>
                </a:lnTo>
                <a:close/>
              </a:path>
              <a:path w="2303144" h="826134">
                <a:moveTo>
                  <a:pt x="1749130" y="743949"/>
                </a:moveTo>
                <a:lnTo>
                  <a:pt x="1701194" y="740841"/>
                </a:lnTo>
                <a:lnTo>
                  <a:pt x="1653173" y="733036"/>
                </a:lnTo>
                <a:lnTo>
                  <a:pt x="1607433" y="720850"/>
                </a:lnTo>
                <a:lnTo>
                  <a:pt x="1566884" y="705668"/>
                </a:lnTo>
                <a:lnTo>
                  <a:pt x="1585718" y="693816"/>
                </a:lnTo>
                <a:lnTo>
                  <a:pt x="1626172" y="664823"/>
                </a:lnTo>
                <a:lnTo>
                  <a:pt x="1664777" y="633490"/>
                </a:lnTo>
                <a:lnTo>
                  <a:pt x="1698666" y="602026"/>
                </a:lnTo>
                <a:lnTo>
                  <a:pt x="1711146" y="588579"/>
                </a:lnTo>
                <a:lnTo>
                  <a:pt x="1727560" y="591332"/>
                </a:lnTo>
                <a:lnTo>
                  <a:pt x="1775963" y="592792"/>
                </a:lnTo>
                <a:lnTo>
                  <a:pt x="2139091" y="592792"/>
                </a:lnTo>
                <a:lnTo>
                  <a:pt x="2102569" y="622854"/>
                </a:lnTo>
                <a:lnTo>
                  <a:pt x="2063412" y="650384"/>
                </a:lnTo>
                <a:lnTo>
                  <a:pt x="2022370" y="674758"/>
                </a:lnTo>
                <a:lnTo>
                  <a:pt x="1979668" y="695784"/>
                </a:lnTo>
                <a:lnTo>
                  <a:pt x="1935530" y="713269"/>
                </a:lnTo>
                <a:lnTo>
                  <a:pt x="1890182" y="727021"/>
                </a:lnTo>
                <a:lnTo>
                  <a:pt x="1843849" y="736847"/>
                </a:lnTo>
                <a:lnTo>
                  <a:pt x="1797421" y="742473"/>
                </a:lnTo>
                <a:lnTo>
                  <a:pt x="1799503" y="742473"/>
                </a:lnTo>
                <a:lnTo>
                  <a:pt x="1749130" y="743949"/>
                </a:lnTo>
                <a:close/>
              </a:path>
              <a:path w="2303144" h="826134">
                <a:moveTo>
                  <a:pt x="699169" y="602571"/>
                </a:moveTo>
                <a:lnTo>
                  <a:pt x="633668" y="602571"/>
                </a:lnTo>
                <a:lnTo>
                  <a:pt x="680948" y="601670"/>
                </a:lnTo>
                <a:lnTo>
                  <a:pt x="697022" y="599777"/>
                </a:lnTo>
                <a:lnTo>
                  <a:pt x="699169" y="602571"/>
                </a:lnTo>
                <a:close/>
              </a:path>
              <a:path w="2303144" h="826134">
                <a:moveTo>
                  <a:pt x="1166676" y="825897"/>
                </a:moveTo>
                <a:lnTo>
                  <a:pt x="1117142" y="823636"/>
                </a:lnTo>
                <a:lnTo>
                  <a:pt x="1067640" y="817463"/>
                </a:lnTo>
                <a:lnTo>
                  <a:pt x="1018342" y="807237"/>
                </a:lnTo>
                <a:lnTo>
                  <a:pt x="975741" y="794701"/>
                </a:lnTo>
                <a:lnTo>
                  <a:pt x="933377" y="778582"/>
                </a:lnTo>
                <a:lnTo>
                  <a:pt x="891703" y="759052"/>
                </a:lnTo>
                <a:lnTo>
                  <a:pt x="851176" y="736281"/>
                </a:lnTo>
                <a:lnTo>
                  <a:pt x="833898" y="724810"/>
                </a:lnTo>
                <a:lnTo>
                  <a:pt x="857330" y="717285"/>
                </a:lnTo>
                <a:lnTo>
                  <a:pt x="900930" y="699119"/>
                </a:lnTo>
                <a:lnTo>
                  <a:pt x="942919" y="677156"/>
                </a:lnTo>
                <a:lnTo>
                  <a:pt x="986977" y="648202"/>
                </a:lnTo>
                <a:lnTo>
                  <a:pt x="996367" y="640421"/>
                </a:lnTo>
                <a:lnTo>
                  <a:pt x="1003687" y="643599"/>
                </a:lnTo>
                <a:lnTo>
                  <a:pt x="1048709" y="657982"/>
                </a:lnTo>
                <a:lnTo>
                  <a:pt x="1094905" y="667937"/>
                </a:lnTo>
                <a:lnTo>
                  <a:pt x="1141676" y="673425"/>
                </a:lnTo>
                <a:lnTo>
                  <a:pt x="1188424" y="674408"/>
                </a:lnTo>
                <a:lnTo>
                  <a:pt x="1505568" y="674408"/>
                </a:lnTo>
                <a:lnTo>
                  <a:pt x="1520188" y="683337"/>
                </a:lnTo>
                <a:lnTo>
                  <a:pt x="1562957" y="704198"/>
                </a:lnTo>
                <a:lnTo>
                  <a:pt x="1566884" y="705668"/>
                </a:lnTo>
                <a:lnTo>
                  <a:pt x="1543743" y="720229"/>
                </a:lnTo>
                <a:lnTo>
                  <a:pt x="1499951" y="744212"/>
                </a:lnTo>
                <a:lnTo>
                  <a:pt x="1454979" y="765329"/>
                </a:lnTo>
                <a:lnTo>
                  <a:pt x="1408843" y="783535"/>
                </a:lnTo>
                <a:lnTo>
                  <a:pt x="1361713" y="798687"/>
                </a:lnTo>
                <a:lnTo>
                  <a:pt x="1313760" y="810642"/>
                </a:lnTo>
                <a:lnTo>
                  <a:pt x="1265156" y="819257"/>
                </a:lnTo>
                <a:lnTo>
                  <a:pt x="1216071" y="824390"/>
                </a:lnTo>
                <a:lnTo>
                  <a:pt x="1166676" y="825897"/>
                </a:lnTo>
                <a:close/>
              </a:path>
            </a:pathLst>
          </a:custGeom>
          <a:solidFill>
            <a:srgbClr val="8BC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78840" y="637351"/>
            <a:ext cx="2277110" cy="2004060"/>
          </a:xfrm>
          <a:custGeom>
            <a:avLst/>
            <a:gdLst/>
            <a:ahLst/>
            <a:cxnLst/>
            <a:rect l="l" t="t" r="r" b="b"/>
            <a:pathLst>
              <a:path w="2277110" h="2004060">
                <a:moveTo>
                  <a:pt x="538719" y="1395725"/>
                </a:moveTo>
                <a:lnTo>
                  <a:pt x="532610" y="1392577"/>
                </a:lnTo>
                <a:lnTo>
                  <a:pt x="528042" y="1387319"/>
                </a:lnTo>
                <a:lnTo>
                  <a:pt x="525629" y="1380561"/>
                </a:lnTo>
                <a:lnTo>
                  <a:pt x="520768" y="1339468"/>
                </a:lnTo>
                <a:lnTo>
                  <a:pt x="514507" y="1292147"/>
                </a:lnTo>
                <a:lnTo>
                  <a:pt x="506788" y="1240260"/>
                </a:lnTo>
                <a:lnTo>
                  <a:pt x="497556" y="1185473"/>
                </a:lnTo>
                <a:lnTo>
                  <a:pt x="486754" y="1129448"/>
                </a:lnTo>
                <a:lnTo>
                  <a:pt x="474325" y="1073850"/>
                </a:lnTo>
                <a:lnTo>
                  <a:pt x="460213" y="1020342"/>
                </a:lnTo>
                <a:lnTo>
                  <a:pt x="444361" y="970588"/>
                </a:lnTo>
                <a:lnTo>
                  <a:pt x="426713" y="926253"/>
                </a:lnTo>
                <a:lnTo>
                  <a:pt x="407212" y="888999"/>
                </a:lnTo>
                <a:lnTo>
                  <a:pt x="378246" y="848130"/>
                </a:lnTo>
                <a:lnTo>
                  <a:pt x="343833" y="809480"/>
                </a:lnTo>
                <a:lnTo>
                  <a:pt x="305124" y="773158"/>
                </a:lnTo>
                <a:lnTo>
                  <a:pt x="263272" y="739269"/>
                </a:lnTo>
                <a:lnTo>
                  <a:pt x="219426" y="707922"/>
                </a:lnTo>
                <a:lnTo>
                  <a:pt x="174739" y="679224"/>
                </a:lnTo>
                <a:lnTo>
                  <a:pt x="130364" y="653282"/>
                </a:lnTo>
                <a:lnTo>
                  <a:pt x="87450" y="630204"/>
                </a:lnTo>
                <a:lnTo>
                  <a:pt x="47151" y="610096"/>
                </a:lnTo>
                <a:lnTo>
                  <a:pt x="10524" y="593020"/>
                </a:lnTo>
                <a:lnTo>
                  <a:pt x="4560" y="590136"/>
                </a:lnTo>
                <a:lnTo>
                  <a:pt x="418" y="584497"/>
                </a:lnTo>
                <a:lnTo>
                  <a:pt x="0" y="577427"/>
                </a:lnTo>
                <a:lnTo>
                  <a:pt x="1107" y="570293"/>
                </a:lnTo>
                <a:lnTo>
                  <a:pt x="4748" y="564391"/>
                </a:lnTo>
                <a:lnTo>
                  <a:pt x="10364" y="560294"/>
                </a:lnTo>
                <a:lnTo>
                  <a:pt x="17400" y="558571"/>
                </a:lnTo>
                <a:lnTo>
                  <a:pt x="67687" y="554823"/>
                </a:lnTo>
                <a:lnTo>
                  <a:pt x="117639" y="548511"/>
                </a:lnTo>
                <a:lnTo>
                  <a:pt x="167150" y="539664"/>
                </a:lnTo>
                <a:lnTo>
                  <a:pt x="216119" y="528312"/>
                </a:lnTo>
                <a:lnTo>
                  <a:pt x="264440" y="514485"/>
                </a:lnTo>
                <a:lnTo>
                  <a:pt x="312012" y="498211"/>
                </a:lnTo>
                <a:lnTo>
                  <a:pt x="358730" y="479520"/>
                </a:lnTo>
                <a:lnTo>
                  <a:pt x="404492" y="458443"/>
                </a:lnTo>
                <a:lnTo>
                  <a:pt x="449194" y="435007"/>
                </a:lnTo>
                <a:lnTo>
                  <a:pt x="499167" y="403677"/>
                </a:lnTo>
                <a:lnTo>
                  <a:pt x="545257" y="368330"/>
                </a:lnTo>
                <a:lnTo>
                  <a:pt x="587548" y="329824"/>
                </a:lnTo>
                <a:lnTo>
                  <a:pt x="626126" y="289020"/>
                </a:lnTo>
                <a:lnTo>
                  <a:pt x="661076" y="246776"/>
                </a:lnTo>
                <a:lnTo>
                  <a:pt x="692482" y="203952"/>
                </a:lnTo>
                <a:lnTo>
                  <a:pt x="720430" y="161405"/>
                </a:lnTo>
                <a:lnTo>
                  <a:pt x="745005" y="119996"/>
                </a:lnTo>
                <a:lnTo>
                  <a:pt x="766292" y="80582"/>
                </a:lnTo>
                <a:lnTo>
                  <a:pt x="784377" y="44025"/>
                </a:lnTo>
                <a:lnTo>
                  <a:pt x="801783" y="5049"/>
                </a:lnTo>
                <a:lnTo>
                  <a:pt x="807985" y="493"/>
                </a:lnTo>
                <a:lnTo>
                  <a:pt x="837168" y="50339"/>
                </a:lnTo>
                <a:lnTo>
                  <a:pt x="841553" y="88480"/>
                </a:lnTo>
                <a:lnTo>
                  <a:pt x="847448" y="130370"/>
                </a:lnTo>
                <a:lnTo>
                  <a:pt x="855087" y="175458"/>
                </a:lnTo>
                <a:lnTo>
                  <a:pt x="864704" y="223192"/>
                </a:lnTo>
                <a:lnTo>
                  <a:pt x="876530" y="273022"/>
                </a:lnTo>
                <a:lnTo>
                  <a:pt x="890801" y="324397"/>
                </a:lnTo>
                <a:lnTo>
                  <a:pt x="907676" y="376545"/>
                </a:lnTo>
                <a:lnTo>
                  <a:pt x="927605" y="429579"/>
                </a:lnTo>
                <a:lnTo>
                  <a:pt x="950605" y="482284"/>
                </a:lnTo>
                <a:lnTo>
                  <a:pt x="976982" y="534330"/>
                </a:lnTo>
                <a:lnTo>
                  <a:pt x="1003477" y="574209"/>
                </a:lnTo>
                <a:lnTo>
                  <a:pt x="1037503" y="612461"/>
                </a:lnTo>
                <a:lnTo>
                  <a:pt x="1077308" y="648780"/>
                </a:lnTo>
                <a:lnTo>
                  <a:pt x="1121137" y="682861"/>
                </a:lnTo>
                <a:lnTo>
                  <a:pt x="1167239" y="714399"/>
                </a:lnTo>
                <a:lnTo>
                  <a:pt x="1213858" y="743087"/>
                </a:lnTo>
                <a:lnTo>
                  <a:pt x="1259244" y="768620"/>
                </a:lnTo>
                <a:lnTo>
                  <a:pt x="1301641" y="790694"/>
                </a:lnTo>
                <a:lnTo>
                  <a:pt x="1339298" y="809001"/>
                </a:lnTo>
                <a:lnTo>
                  <a:pt x="1344941" y="811367"/>
                </a:lnTo>
                <a:lnTo>
                  <a:pt x="1348593" y="816930"/>
                </a:lnTo>
                <a:lnTo>
                  <a:pt x="1299218" y="846268"/>
                </a:lnTo>
                <a:lnTo>
                  <a:pt x="1260591" y="850908"/>
                </a:lnTo>
                <a:lnTo>
                  <a:pt x="1217875" y="857287"/>
                </a:lnTo>
                <a:lnTo>
                  <a:pt x="1171748" y="865689"/>
                </a:lnTo>
                <a:lnTo>
                  <a:pt x="1122887" y="876399"/>
                </a:lnTo>
                <a:lnTo>
                  <a:pt x="1071969" y="889702"/>
                </a:lnTo>
                <a:lnTo>
                  <a:pt x="1019671" y="905883"/>
                </a:lnTo>
                <a:lnTo>
                  <a:pt x="966671" y="925227"/>
                </a:lnTo>
                <a:lnTo>
                  <a:pt x="913645" y="948019"/>
                </a:lnTo>
                <a:lnTo>
                  <a:pt x="870435" y="971727"/>
                </a:lnTo>
                <a:lnTo>
                  <a:pt x="829489" y="1000977"/>
                </a:lnTo>
                <a:lnTo>
                  <a:pt x="790876" y="1034803"/>
                </a:lnTo>
                <a:lnTo>
                  <a:pt x="754666" y="1072240"/>
                </a:lnTo>
                <a:lnTo>
                  <a:pt x="720929" y="1112321"/>
                </a:lnTo>
                <a:lnTo>
                  <a:pt x="689734" y="1154081"/>
                </a:lnTo>
                <a:lnTo>
                  <a:pt x="661151" y="1196554"/>
                </a:lnTo>
                <a:lnTo>
                  <a:pt x="635250" y="1238774"/>
                </a:lnTo>
                <a:lnTo>
                  <a:pt x="612101" y="1279774"/>
                </a:lnTo>
                <a:lnTo>
                  <a:pt x="591772" y="1318589"/>
                </a:lnTo>
                <a:lnTo>
                  <a:pt x="574335" y="1354254"/>
                </a:lnTo>
                <a:lnTo>
                  <a:pt x="557493" y="1391445"/>
                </a:lnTo>
                <a:lnTo>
                  <a:pt x="551925" y="1395534"/>
                </a:lnTo>
                <a:lnTo>
                  <a:pt x="552108" y="1395562"/>
                </a:lnTo>
                <a:lnTo>
                  <a:pt x="545762" y="1396155"/>
                </a:lnTo>
                <a:lnTo>
                  <a:pt x="538719" y="1395725"/>
                </a:lnTo>
                <a:close/>
              </a:path>
              <a:path w="2277110" h="2004060">
                <a:moveTo>
                  <a:pt x="1945728" y="956897"/>
                </a:moveTo>
                <a:lnTo>
                  <a:pt x="1942115" y="954343"/>
                </a:lnTo>
                <a:lnTo>
                  <a:pt x="1941736" y="950281"/>
                </a:lnTo>
                <a:lnTo>
                  <a:pt x="1935681" y="904125"/>
                </a:lnTo>
                <a:lnTo>
                  <a:pt x="1925931" y="848395"/>
                </a:lnTo>
                <a:lnTo>
                  <a:pt x="1912078" y="793726"/>
                </a:lnTo>
                <a:lnTo>
                  <a:pt x="1893713" y="750753"/>
                </a:lnTo>
                <a:lnTo>
                  <a:pt x="1860130" y="710900"/>
                </a:lnTo>
                <a:lnTo>
                  <a:pt x="1817211" y="677172"/>
                </a:lnTo>
                <a:lnTo>
                  <a:pt x="1772230" y="650165"/>
                </a:lnTo>
                <a:lnTo>
                  <a:pt x="1732463" y="630478"/>
                </a:lnTo>
                <a:lnTo>
                  <a:pt x="1729604" y="629540"/>
                </a:lnTo>
                <a:lnTo>
                  <a:pt x="1727948" y="627285"/>
                </a:lnTo>
                <a:lnTo>
                  <a:pt x="1727908" y="624276"/>
                </a:lnTo>
                <a:lnTo>
                  <a:pt x="1728018" y="620289"/>
                </a:lnTo>
                <a:lnTo>
                  <a:pt x="1730987" y="617240"/>
                </a:lnTo>
                <a:lnTo>
                  <a:pt x="1735049" y="616861"/>
                </a:lnTo>
                <a:lnTo>
                  <a:pt x="1780864" y="611904"/>
                </a:lnTo>
                <a:lnTo>
                  <a:pt x="1825689" y="601775"/>
                </a:lnTo>
                <a:lnTo>
                  <a:pt x="1869029" y="586633"/>
                </a:lnTo>
                <a:lnTo>
                  <a:pt x="1910391" y="566636"/>
                </a:lnTo>
                <a:lnTo>
                  <a:pt x="1953104" y="536603"/>
                </a:lnTo>
                <a:lnTo>
                  <a:pt x="1988303" y="500734"/>
                </a:lnTo>
                <a:lnTo>
                  <a:pt x="2016387" y="462695"/>
                </a:lnTo>
                <a:lnTo>
                  <a:pt x="2037756" y="426151"/>
                </a:lnTo>
                <a:lnTo>
                  <a:pt x="2052811" y="394765"/>
                </a:lnTo>
                <a:lnTo>
                  <a:pt x="2054238" y="391981"/>
                </a:lnTo>
                <a:lnTo>
                  <a:pt x="2056493" y="390324"/>
                </a:lnTo>
                <a:lnTo>
                  <a:pt x="2059013" y="390209"/>
                </a:lnTo>
                <a:lnTo>
                  <a:pt x="2063075" y="389830"/>
                </a:lnTo>
                <a:lnTo>
                  <a:pt x="2066612" y="392874"/>
                </a:lnTo>
                <a:lnTo>
                  <a:pt x="2066992" y="396936"/>
                </a:lnTo>
                <a:lnTo>
                  <a:pt x="2071837" y="438887"/>
                </a:lnTo>
                <a:lnTo>
                  <a:pt x="2081940" y="490933"/>
                </a:lnTo>
                <a:lnTo>
                  <a:pt x="2099190" y="548390"/>
                </a:lnTo>
                <a:lnTo>
                  <a:pt x="2125478" y="606573"/>
                </a:lnTo>
                <a:lnTo>
                  <a:pt x="2153843" y="642148"/>
                </a:lnTo>
                <a:lnTo>
                  <a:pt x="2193179" y="673490"/>
                </a:lnTo>
                <a:lnTo>
                  <a:pt x="2235430" y="699273"/>
                </a:lnTo>
                <a:lnTo>
                  <a:pt x="2272542" y="718170"/>
                </a:lnTo>
                <a:lnTo>
                  <a:pt x="2274837" y="719523"/>
                </a:lnTo>
                <a:lnTo>
                  <a:pt x="2276493" y="721778"/>
                </a:lnTo>
                <a:lnTo>
                  <a:pt x="2276608" y="724298"/>
                </a:lnTo>
                <a:lnTo>
                  <a:pt x="2276987" y="728360"/>
                </a:lnTo>
                <a:lnTo>
                  <a:pt x="2273943" y="731897"/>
                </a:lnTo>
                <a:lnTo>
                  <a:pt x="2269882" y="732276"/>
                </a:lnTo>
                <a:lnTo>
                  <a:pt x="2235996" y="735972"/>
                </a:lnTo>
                <a:lnTo>
                  <a:pt x="2194184" y="743332"/>
                </a:lnTo>
                <a:lnTo>
                  <a:pt x="2147559" y="755774"/>
                </a:lnTo>
                <a:lnTo>
                  <a:pt x="2099235" y="774712"/>
                </a:lnTo>
                <a:lnTo>
                  <a:pt x="2058599" y="801509"/>
                </a:lnTo>
                <a:lnTo>
                  <a:pt x="2023550" y="838097"/>
                </a:lnTo>
                <a:lnTo>
                  <a:pt x="1994439" y="879054"/>
                </a:lnTo>
                <a:lnTo>
                  <a:pt x="1971762" y="918697"/>
                </a:lnTo>
                <a:lnTo>
                  <a:pt x="1954564" y="954747"/>
                </a:lnTo>
                <a:lnTo>
                  <a:pt x="1952309" y="956404"/>
                </a:lnTo>
                <a:lnTo>
                  <a:pt x="1950252" y="956497"/>
                </a:lnTo>
                <a:lnTo>
                  <a:pt x="1945728" y="956897"/>
                </a:lnTo>
                <a:close/>
              </a:path>
              <a:path w="2277110" h="2004060">
                <a:moveTo>
                  <a:pt x="1402599" y="2003773"/>
                </a:moveTo>
                <a:lnTo>
                  <a:pt x="1396766" y="1999377"/>
                </a:lnTo>
                <a:lnTo>
                  <a:pt x="1396198" y="1993284"/>
                </a:lnTo>
                <a:lnTo>
                  <a:pt x="1390659" y="1949147"/>
                </a:lnTo>
                <a:lnTo>
                  <a:pt x="1382742" y="1896304"/>
                </a:lnTo>
                <a:lnTo>
                  <a:pt x="1372264" y="1839483"/>
                </a:lnTo>
                <a:lnTo>
                  <a:pt x="1359045" y="1783410"/>
                </a:lnTo>
                <a:lnTo>
                  <a:pt x="1342902" y="1732811"/>
                </a:lnTo>
                <a:lnTo>
                  <a:pt x="1323654" y="1692413"/>
                </a:lnTo>
                <a:lnTo>
                  <a:pt x="1292314" y="1651501"/>
                </a:lnTo>
                <a:lnTo>
                  <a:pt x="1252945" y="1614545"/>
                </a:lnTo>
                <a:lnTo>
                  <a:pt x="1208842" y="1581813"/>
                </a:lnTo>
                <a:lnTo>
                  <a:pt x="1163301" y="1553574"/>
                </a:lnTo>
                <a:lnTo>
                  <a:pt x="1119616" y="1530095"/>
                </a:lnTo>
                <a:lnTo>
                  <a:pt x="1081084" y="1511644"/>
                </a:lnTo>
                <a:lnTo>
                  <a:pt x="1077321" y="1510067"/>
                </a:lnTo>
                <a:lnTo>
                  <a:pt x="1074912" y="1506195"/>
                </a:lnTo>
                <a:lnTo>
                  <a:pt x="1073964" y="1496041"/>
                </a:lnTo>
                <a:lnTo>
                  <a:pt x="1078774" y="1490772"/>
                </a:lnTo>
                <a:lnTo>
                  <a:pt x="1084792" y="1490692"/>
                </a:lnTo>
                <a:lnTo>
                  <a:pt x="1130945" y="1486762"/>
                </a:lnTo>
                <a:lnTo>
                  <a:pt x="1176522" y="1479324"/>
                </a:lnTo>
                <a:lnTo>
                  <a:pt x="1221322" y="1468431"/>
                </a:lnTo>
                <a:lnTo>
                  <a:pt x="1265141" y="1454135"/>
                </a:lnTo>
                <a:lnTo>
                  <a:pt x="1307777" y="1436488"/>
                </a:lnTo>
                <a:lnTo>
                  <a:pt x="1349028" y="1415542"/>
                </a:lnTo>
                <a:lnTo>
                  <a:pt x="1396006" y="1384433"/>
                </a:lnTo>
                <a:lnTo>
                  <a:pt x="1437204" y="1347957"/>
                </a:lnTo>
                <a:lnTo>
                  <a:pt x="1472819" y="1308157"/>
                </a:lnTo>
                <a:lnTo>
                  <a:pt x="1503044" y="1267077"/>
                </a:lnTo>
                <a:lnTo>
                  <a:pt x="1528075" y="1226759"/>
                </a:lnTo>
                <a:lnTo>
                  <a:pt x="1548107" y="1189248"/>
                </a:lnTo>
                <a:lnTo>
                  <a:pt x="1564720" y="1153281"/>
                </a:lnTo>
                <a:lnTo>
                  <a:pt x="1564911" y="1152825"/>
                </a:lnTo>
                <a:lnTo>
                  <a:pt x="1568294" y="1150340"/>
                </a:lnTo>
                <a:lnTo>
                  <a:pt x="1578448" y="1149393"/>
                </a:lnTo>
                <a:lnTo>
                  <a:pt x="1583792" y="1153714"/>
                </a:lnTo>
                <a:lnTo>
                  <a:pt x="1584361" y="1159806"/>
                </a:lnTo>
                <a:lnTo>
                  <a:pt x="1587668" y="1193629"/>
                </a:lnTo>
                <a:lnTo>
                  <a:pt x="1593118" y="1233417"/>
                </a:lnTo>
                <a:lnTo>
                  <a:pt x="1601271" y="1277848"/>
                </a:lnTo>
                <a:lnTo>
                  <a:pt x="1612689" y="1325597"/>
                </a:lnTo>
                <a:lnTo>
                  <a:pt x="1627933" y="1375341"/>
                </a:lnTo>
                <a:lnTo>
                  <a:pt x="1647566" y="1425758"/>
                </a:lnTo>
                <a:lnTo>
                  <a:pt x="1672148" y="1475522"/>
                </a:lnTo>
                <a:lnTo>
                  <a:pt x="1698213" y="1511829"/>
                </a:lnTo>
                <a:lnTo>
                  <a:pt x="1733412" y="1545587"/>
                </a:lnTo>
                <a:lnTo>
                  <a:pt x="1774151" y="1576217"/>
                </a:lnTo>
                <a:lnTo>
                  <a:pt x="1816833" y="1603140"/>
                </a:lnTo>
                <a:lnTo>
                  <a:pt x="1857863" y="1625780"/>
                </a:lnTo>
                <a:lnTo>
                  <a:pt x="1893647" y="1643557"/>
                </a:lnTo>
                <a:lnTo>
                  <a:pt x="1896920" y="1645059"/>
                </a:lnTo>
                <a:lnTo>
                  <a:pt x="1899405" y="1648442"/>
                </a:lnTo>
                <a:lnTo>
                  <a:pt x="1900352" y="1658596"/>
                </a:lnTo>
                <a:lnTo>
                  <a:pt x="1896031" y="1663940"/>
                </a:lnTo>
                <a:lnTo>
                  <a:pt x="1889938" y="1664508"/>
                </a:lnTo>
                <a:lnTo>
                  <a:pt x="1850573" y="1668679"/>
                </a:lnTo>
                <a:lnTo>
                  <a:pt x="1802818" y="1676177"/>
                </a:lnTo>
                <a:lnTo>
                  <a:pt x="1749089" y="1688021"/>
                </a:lnTo>
                <a:lnTo>
                  <a:pt x="1691801" y="1705230"/>
                </a:lnTo>
                <a:lnTo>
                  <a:pt x="1633367" y="1728821"/>
                </a:lnTo>
                <a:lnTo>
                  <a:pt x="1588963" y="1755807"/>
                </a:lnTo>
                <a:lnTo>
                  <a:pt x="1548730" y="1791512"/>
                </a:lnTo>
                <a:lnTo>
                  <a:pt x="1512871" y="1832956"/>
                </a:lnTo>
                <a:lnTo>
                  <a:pt x="1481589" y="1877157"/>
                </a:lnTo>
                <a:lnTo>
                  <a:pt x="1455085" y="1921136"/>
                </a:lnTo>
                <a:lnTo>
                  <a:pt x="1433563" y="1961911"/>
                </a:lnTo>
                <a:lnTo>
                  <a:pt x="1417225" y="1996503"/>
                </a:lnTo>
                <a:lnTo>
                  <a:pt x="1415159" y="2000191"/>
                </a:lnTo>
                <a:lnTo>
                  <a:pt x="1412265" y="2002750"/>
                </a:lnTo>
                <a:lnTo>
                  <a:pt x="1408203" y="2003129"/>
                </a:lnTo>
                <a:lnTo>
                  <a:pt x="1402599" y="2003773"/>
                </a:lnTo>
                <a:close/>
              </a:path>
            </a:pathLst>
          </a:custGeom>
          <a:solidFill>
            <a:srgbClr val="7DB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5337654" y="7301617"/>
            <a:ext cx="2209165" cy="2080895"/>
          </a:xfrm>
          <a:custGeom>
            <a:avLst/>
            <a:gdLst/>
            <a:ahLst/>
            <a:cxnLst/>
            <a:rect l="l" t="t" r="r" b="b"/>
            <a:pathLst>
              <a:path w="2209165" h="2080895">
                <a:moveTo>
                  <a:pt x="1833818" y="761158"/>
                </a:moveTo>
                <a:lnTo>
                  <a:pt x="1839223" y="765404"/>
                </a:lnTo>
                <a:lnTo>
                  <a:pt x="1842714" y="771431"/>
                </a:lnTo>
                <a:lnTo>
                  <a:pt x="1843807" y="778523"/>
                </a:lnTo>
                <a:lnTo>
                  <a:pt x="1840815" y="819794"/>
                </a:lnTo>
                <a:lnTo>
                  <a:pt x="1838022" y="867446"/>
                </a:lnTo>
                <a:lnTo>
                  <a:pt x="1835796" y="919856"/>
                </a:lnTo>
                <a:lnTo>
                  <a:pt x="1834509" y="975401"/>
                </a:lnTo>
                <a:lnTo>
                  <a:pt x="1834530" y="1032458"/>
                </a:lnTo>
                <a:lnTo>
                  <a:pt x="1836228" y="1089403"/>
                </a:lnTo>
                <a:lnTo>
                  <a:pt x="1839975" y="1144614"/>
                </a:lnTo>
                <a:lnTo>
                  <a:pt x="1846140" y="1196466"/>
                </a:lnTo>
                <a:lnTo>
                  <a:pt x="1855092" y="1243338"/>
                </a:lnTo>
                <a:lnTo>
                  <a:pt x="1867203" y="1283605"/>
                </a:lnTo>
                <a:lnTo>
                  <a:pt x="1887923" y="1329212"/>
                </a:lnTo>
                <a:lnTo>
                  <a:pt x="1914413" y="1373668"/>
                </a:lnTo>
                <a:lnTo>
                  <a:pt x="1945560" y="1416651"/>
                </a:lnTo>
                <a:lnTo>
                  <a:pt x="1980256" y="1457837"/>
                </a:lnTo>
                <a:lnTo>
                  <a:pt x="2017388" y="1496905"/>
                </a:lnTo>
                <a:lnTo>
                  <a:pt x="2055846" y="1533530"/>
                </a:lnTo>
                <a:lnTo>
                  <a:pt x="2094520" y="1567390"/>
                </a:lnTo>
                <a:lnTo>
                  <a:pt x="2132300" y="1598162"/>
                </a:lnTo>
                <a:lnTo>
                  <a:pt x="2168073" y="1625523"/>
                </a:lnTo>
                <a:lnTo>
                  <a:pt x="2200814" y="1649212"/>
                </a:lnTo>
                <a:lnTo>
                  <a:pt x="2206125" y="1653172"/>
                </a:lnTo>
                <a:lnTo>
                  <a:pt x="2209126" y="1659491"/>
                </a:lnTo>
                <a:lnTo>
                  <a:pt x="2208202" y="1666513"/>
                </a:lnTo>
                <a:lnTo>
                  <a:pt x="2205766" y="1673310"/>
                </a:lnTo>
                <a:lnTo>
                  <a:pt x="2201076" y="1678417"/>
                </a:lnTo>
                <a:lnTo>
                  <a:pt x="2194786" y="1681380"/>
                </a:lnTo>
                <a:lnTo>
                  <a:pt x="2187552" y="1681741"/>
                </a:lnTo>
                <a:lnTo>
                  <a:pt x="2137462" y="1675919"/>
                </a:lnTo>
                <a:lnTo>
                  <a:pt x="2087218" y="1672679"/>
                </a:lnTo>
                <a:lnTo>
                  <a:pt x="2036926" y="1672010"/>
                </a:lnTo>
                <a:lnTo>
                  <a:pt x="1986695" y="1673904"/>
                </a:lnTo>
                <a:lnTo>
                  <a:pt x="1936631" y="1678352"/>
                </a:lnTo>
                <a:lnTo>
                  <a:pt x="1886841" y="1685343"/>
                </a:lnTo>
                <a:lnTo>
                  <a:pt x="1837433" y="1694868"/>
                </a:lnTo>
                <a:lnTo>
                  <a:pt x="1788513" y="1706919"/>
                </a:lnTo>
                <a:lnTo>
                  <a:pt x="1740188" y="1721485"/>
                </a:lnTo>
                <a:lnTo>
                  <a:pt x="1685195" y="1742808"/>
                </a:lnTo>
                <a:lnTo>
                  <a:pt x="1633256" y="1768809"/>
                </a:lnTo>
                <a:lnTo>
                  <a:pt x="1584450" y="1798629"/>
                </a:lnTo>
                <a:lnTo>
                  <a:pt x="1538857" y="1831408"/>
                </a:lnTo>
                <a:lnTo>
                  <a:pt x="1496554" y="1866286"/>
                </a:lnTo>
                <a:lnTo>
                  <a:pt x="1457621" y="1902405"/>
                </a:lnTo>
                <a:lnTo>
                  <a:pt x="1422137" y="1938903"/>
                </a:lnTo>
                <a:lnTo>
                  <a:pt x="1390179" y="1974923"/>
                </a:lnTo>
                <a:lnTo>
                  <a:pt x="1361828" y="2009603"/>
                </a:lnTo>
                <a:lnTo>
                  <a:pt x="1337162" y="2042085"/>
                </a:lnTo>
                <a:lnTo>
                  <a:pt x="1312704" y="2077070"/>
                </a:lnTo>
                <a:lnTo>
                  <a:pt x="1305752" y="2080371"/>
                </a:lnTo>
                <a:lnTo>
                  <a:pt x="1283170" y="2059729"/>
                </a:lnTo>
                <a:lnTo>
                  <a:pt x="1286514" y="2025909"/>
                </a:lnTo>
                <a:lnTo>
                  <a:pt x="1289416" y="1987626"/>
                </a:lnTo>
                <a:lnTo>
                  <a:pt x="1291543" y="1945377"/>
                </a:lnTo>
                <a:lnTo>
                  <a:pt x="1292561" y="1899658"/>
                </a:lnTo>
                <a:lnTo>
                  <a:pt x="1292138" y="1850967"/>
                </a:lnTo>
                <a:lnTo>
                  <a:pt x="1289941" y="1799800"/>
                </a:lnTo>
                <a:lnTo>
                  <a:pt x="1285636" y="1746654"/>
                </a:lnTo>
                <a:lnTo>
                  <a:pt x="1278918" y="1692256"/>
                </a:lnTo>
                <a:lnTo>
                  <a:pt x="1269370" y="1636412"/>
                </a:lnTo>
                <a:lnTo>
                  <a:pt x="1256744" y="1580311"/>
                </a:lnTo>
                <a:lnTo>
                  <a:pt x="1240677" y="1524218"/>
                </a:lnTo>
                <a:lnTo>
                  <a:pt x="1222195" y="1480050"/>
                </a:lnTo>
                <a:lnTo>
                  <a:pt x="1196010" y="1436058"/>
                </a:lnTo>
                <a:lnTo>
                  <a:pt x="1163786" y="1392871"/>
                </a:lnTo>
                <a:lnTo>
                  <a:pt x="1127186" y="1351122"/>
                </a:lnTo>
                <a:lnTo>
                  <a:pt x="1087875" y="1311441"/>
                </a:lnTo>
                <a:lnTo>
                  <a:pt x="1047516" y="1274460"/>
                </a:lnTo>
                <a:lnTo>
                  <a:pt x="1007773" y="1240811"/>
                </a:lnTo>
                <a:lnTo>
                  <a:pt x="970311" y="1211123"/>
                </a:lnTo>
                <a:lnTo>
                  <a:pt x="936792" y="1186030"/>
                </a:lnTo>
                <a:lnTo>
                  <a:pt x="931698" y="1182641"/>
                </a:lnTo>
                <a:lnTo>
                  <a:pt x="929163" y="1176487"/>
                </a:lnTo>
                <a:lnTo>
                  <a:pt x="949339" y="1153739"/>
                </a:lnTo>
                <a:lnTo>
                  <a:pt x="983192" y="1157008"/>
                </a:lnTo>
                <a:lnTo>
                  <a:pt x="1022000" y="1159751"/>
                </a:lnTo>
                <a:lnTo>
                  <a:pt x="1065152" y="1161559"/>
                </a:lnTo>
                <a:lnTo>
                  <a:pt x="1112035" y="1162025"/>
                </a:lnTo>
                <a:lnTo>
                  <a:pt x="1162040" y="1160741"/>
                </a:lnTo>
                <a:lnTo>
                  <a:pt x="1214554" y="1157299"/>
                </a:lnTo>
                <a:lnTo>
                  <a:pt x="1268968" y="1151292"/>
                </a:lnTo>
                <a:lnTo>
                  <a:pt x="1324669" y="1142312"/>
                </a:lnTo>
                <a:lnTo>
                  <a:pt x="1381046" y="1129951"/>
                </a:lnTo>
                <a:lnTo>
                  <a:pt x="1427957" y="1114835"/>
                </a:lnTo>
                <a:lnTo>
                  <a:pt x="1473693" y="1093850"/>
                </a:lnTo>
                <a:lnTo>
                  <a:pt x="1518003" y="1067929"/>
                </a:lnTo>
                <a:lnTo>
                  <a:pt x="1560635" y="1038009"/>
                </a:lnTo>
                <a:lnTo>
                  <a:pt x="1601338" y="1005025"/>
                </a:lnTo>
                <a:lnTo>
                  <a:pt x="1639862" y="969912"/>
                </a:lnTo>
                <a:lnTo>
                  <a:pt x="1675956" y="933606"/>
                </a:lnTo>
                <a:lnTo>
                  <a:pt x="1709368" y="897041"/>
                </a:lnTo>
                <a:lnTo>
                  <a:pt x="1739848" y="861154"/>
                </a:lnTo>
                <a:lnTo>
                  <a:pt x="1767145" y="826879"/>
                </a:lnTo>
                <a:lnTo>
                  <a:pt x="1791007" y="795152"/>
                </a:lnTo>
                <a:lnTo>
                  <a:pt x="1814574" y="761814"/>
                </a:lnTo>
                <a:lnTo>
                  <a:pt x="1820814" y="758851"/>
                </a:lnTo>
                <a:lnTo>
                  <a:pt x="1820640" y="758788"/>
                </a:lnTo>
                <a:lnTo>
                  <a:pt x="1826984" y="759406"/>
                </a:lnTo>
                <a:lnTo>
                  <a:pt x="1833818" y="761158"/>
                </a:lnTo>
                <a:close/>
              </a:path>
              <a:path w="2209165" h="2080895">
                <a:moveTo>
                  <a:pt x="369236" y="926204"/>
                </a:moveTo>
                <a:lnTo>
                  <a:pt x="372300" y="929395"/>
                </a:lnTo>
                <a:lnTo>
                  <a:pt x="371905" y="933455"/>
                </a:lnTo>
                <a:lnTo>
                  <a:pt x="369129" y="979924"/>
                </a:lnTo>
                <a:lnTo>
                  <a:pt x="368172" y="1036492"/>
                </a:lnTo>
                <a:lnTo>
                  <a:pt x="371445" y="1092793"/>
                </a:lnTo>
                <a:lnTo>
                  <a:pt x="381359" y="1138463"/>
                </a:lnTo>
                <a:lnTo>
                  <a:pt x="406806" y="1183944"/>
                </a:lnTo>
                <a:lnTo>
                  <a:pt x="442578" y="1225175"/>
                </a:lnTo>
                <a:lnTo>
                  <a:pt x="481645" y="1260195"/>
                </a:lnTo>
                <a:lnTo>
                  <a:pt x="516976" y="1287042"/>
                </a:lnTo>
                <a:lnTo>
                  <a:pt x="519606" y="1288503"/>
                </a:lnTo>
                <a:lnTo>
                  <a:pt x="520806" y="1291031"/>
                </a:lnTo>
                <a:lnTo>
                  <a:pt x="520277" y="1293993"/>
                </a:lnTo>
                <a:lnTo>
                  <a:pt x="519415" y="1297887"/>
                </a:lnTo>
                <a:lnTo>
                  <a:pt x="515924" y="1300320"/>
                </a:lnTo>
                <a:lnTo>
                  <a:pt x="511864" y="1299925"/>
                </a:lnTo>
                <a:lnTo>
                  <a:pt x="465937" y="1296135"/>
                </a:lnTo>
                <a:lnTo>
                  <a:pt x="420006" y="1297611"/>
                </a:lnTo>
                <a:lnTo>
                  <a:pt x="374585" y="1304291"/>
                </a:lnTo>
                <a:lnTo>
                  <a:pt x="330190" y="1316111"/>
                </a:lnTo>
                <a:lnTo>
                  <a:pt x="282571" y="1337532"/>
                </a:lnTo>
                <a:lnTo>
                  <a:pt x="241228" y="1366103"/>
                </a:lnTo>
                <a:lnTo>
                  <a:pt x="206462" y="1398150"/>
                </a:lnTo>
                <a:lnTo>
                  <a:pt x="178572" y="1429998"/>
                </a:lnTo>
                <a:lnTo>
                  <a:pt x="157858" y="1457974"/>
                </a:lnTo>
                <a:lnTo>
                  <a:pt x="155930" y="1460438"/>
                </a:lnTo>
                <a:lnTo>
                  <a:pt x="153402" y="1461638"/>
                </a:lnTo>
                <a:lnTo>
                  <a:pt x="150906" y="1461275"/>
                </a:lnTo>
                <a:lnTo>
                  <a:pt x="146846" y="1460880"/>
                </a:lnTo>
                <a:lnTo>
                  <a:pt x="143948" y="1457222"/>
                </a:lnTo>
                <a:lnTo>
                  <a:pt x="144343" y="1453162"/>
                </a:lnTo>
                <a:lnTo>
                  <a:pt x="147512" y="1411051"/>
                </a:lnTo>
                <a:lnTo>
                  <a:pt x="147426" y="1358034"/>
                </a:lnTo>
                <a:lnTo>
                  <a:pt x="141344" y="1298352"/>
                </a:lnTo>
                <a:lnTo>
                  <a:pt x="126524" y="1236249"/>
                </a:lnTo>
                <a:lnTo>
                  <a:pt x="105392" y="1195956"/>
                </a:lnTo>
                <a:lnTo>
                  <a:pt x="72688" y="1157745"/>
                </a:lnTo>
                <a:lnTo>
                  <a:pt x="36071" y="1124443"/>
                </a:lnTo>
                <a:lnTo>
                  <a:pt x="3198" y="1098873"/>
                </a:lnTo>
                <a:lnTo>
                  <a:pt x="1200" y="1097111"/>
                </a:lnTo>
                <a:lnTo>
                  <a:pt x="0" y="1094583"/>
                </a:lnTo>
                <a:lnTo>
                  <a:pt x="363" y="1092087"/>
                </a:lnTo>
                <a:lnTo>
                  <a:pt x="728" y="1088016"/>
                </a:lnTo>
                <a:lnTo>
                  <a:pt x="4416" y="1085129"/>
                </a:lnTo>
                <a:lnTo>
                  <a:pt x="8476" y="1085524"/>
                </a:lnTo>
                <a:lnTo>
                  <a:pt x="42449" y="1088298"/>
                </a:lnTo>
                <a:lnTo>
                  <a:pt x="84899" y="1088971"/>
                </a:lnTo>
                <a:lnTo>
                  <a:pt x="133035" y="1085564"/>
                </a:lnTo>
                <a:lnTo>
                  <a:pt x="184067" y="1076099"/>
                </a:lnTo>
                <a:lnTo>
                  <a:pt x="229035" y="1057464"/>
                </a:lnTo>
                <a:lnTo>
                  <a:pt x="270366" y="1028158"/>
                </a:lnTo>
                <a:lnTo>
                  <a:pt x="306692" y="993440"/>
                </a:lnTo>
                <a:lnTo>
                  <a:pt x="336451" y="958796"/>
                </a:lnTo>
                <a:lnTo>
                  <a:pt x="336645" y="958571"/>
                </a:lnTo>
                <a:lnTo>
                  <a:pt x="358856" y="928810"/>
                </a:lnTo>
                <a:lnTo>
                  <a:pt x="360152" y="926645"/>
                </a:lnTo>
                <a:lnTo>
                  <a:pt x="362679" y="925445"/>
                </a:lnTo>
                <a:lnTo>
                  <a:pt x="364717" y="925742"/>
                </a:lnTo>
                <a:lnTo>
                  <a:pt x="369236" y="926204"/>
                </a:lnTo>
                <a:close/>
              </a:path>
              <a:path w="2209165" h="2080895">
                <a:moveTo>
                  <a:pt x="1100446" y="700"/>
                </a:moveTo>
                <a:lnTo>
                  <a:pt x="1105299" y="6241"/>
                </a:lnTo>
                <a:lnTo>
                  <a:pt x="1104706" y="12331"/>
                </a:lnTo>
                <a:lnTo>
                  <a:pt x="1101805" y="56720"/>
                </a:lnTo>
                <a:lnTo>
                  <a:pt x="1099594" y="110107"/>
                </a:lnTo>
                <a:lnTo>
                  <a:pt x="1099146" y="167884"/>
                </a:lnTo>
                <a:lnTo>
                  <a:pt x="1101531" y="225445"/>
                </a:lnTo>
                <a:lnTo>
                  <a:pt x="1107822" y="278183"/>
                </a:lnTo>
                <a:lnTo>
                  <a:pt x="1119089" y="321490"/>
                </a:lnTo>
                <a:lnTo>
                  <a:pt x="1142134" y="367587"/>
                </a:lnTo>
                <a:lnTo>
                  <a:pt x="1173810" y="411317"/>
                </a:lnTo>
                <a:lnTo>
                  <a:pt x="1210933" y="451793"/>
                </a:lnTo>
                <a:lnTo>
                  <a:pt x="1250317" y="488129"/>
                </a:lnTo>
                <a:lnTo>
                  <a:pt x="1288778" y="519440"/>
                </a:lnTo>
                <a:lnTo>
                  <a:pt x="1323130" y="544839"/>
                </a:lnTo>
                <a:lnTo>
                  <a:pt x="1326526" y="547099"/>
                </a:lnTo>
                <a:lnTo>
                  <a:pt x="1328161" y="551357"/>
                </a:lnTo>
                <a:lnTo>
                  <a:pt x="1327173" y="561507"/>
                </a:lnTo>
                <a:lnTo>
                  <a:pt x="1321454" y="565772"/>
                </a:lnTo>
                <a:lnTo>
                  <a:pt x="1315529" y="564713"/>
                </a:lnTo>
                <a:lnTo>
                  <a:pt x="1269466" y="559851"/>
                </a:lnTo>
                <a:lnTo>
                  <a:pt x="1223304" y="558542"/>
                </a:lnTo>
                <a:lnTo>
                  <a:pt x="1177253" y="560774"/>
                </a:lnTo>
                <a:lnTo>
                  <a:pt x="1131521" y="566532"/>
                </a:lnTo>
                <a:lnTo>
                  <a:pt x="1086318" y="575805"/>
                </a:lnTo>
                <a:lnTo>
                  <a:pt x="1041853" y="588578"/>
                </a:lnTo>
                <a:lnTo>
                  <a:pt x="989843" y="610249"/>
                </a:lnTo>
                <a:lnTo>
                  <a:pt x="942494" y="638283"/>
                </a:lnTo>
                <a:lnTo>
                  <a:pt x="900000" y="670636"/>
                </a:lnTo>
                <a:lnTo>
                  <a:pt x="862557" y="705265"/>
                </a:lnTo>
                <a:lnTo>
                  <a:pt x="830358" y="740126"/>
                </a:lnTo>
                <a:lnTo>
                  <a:pt x="803599" y="773175"/>
                </a:lnTo>
                <a:lnTo>
                  <a:pt x="780489" y="805356"/>
                </a:lnTo>
                <a:lnTo>
                  <a:pt x="780215" y="805767"/>
                </a:lnTo>
                <a:lnTo>
                  <a:pt x="776423" y="807568"/>
                </a:lnTo>
                <a:lnTo>
                  <a:pt x="766273" y="806580"/>
                </a:lnTo>
                <a:lnTo>
                  <a:pt x="761842" y="801326"/>
                </a:lnTo>
                <a:lnTo>
                  <a:pt x="762435" y="795236"/>
                </a:lnTo>
                <a:lnTo>
                  <a:pt x="765578" y="761398"/>
                </a:lnTo>
                <a:lnTo>
                  <a:pt x="767746" y="721297"/>
                </a:lnTo>
                <a:lnTo>
                  <a:pt x="768135" y="676126"/>
                </a:lnTo>
                <a:lnTo>
                  <a:pt x="765946" y="627080"/>
                </a:lnTo>
                <a:lnTo>
                  <a:pt x="760376" y="575351"/>
                </a:lnTo>
                <a:lnTo>
                  <a:pt x="750624" y="522133"/>
                </a:lnTo>
                <a:lnTo>
                  <a:pt x="735889" y="468620"/>
                </a:lnTo>
                <a:lnTo>
                  <a:pt x="717154" y="428041"/>
                </a:lnTo>
                <a:lnTo>
                  <a:pt x="688968" y="388240"/>
                </a:lnTo>
                <a:lnTo>
                  <a:pt x="654751" y="350464"/>
                </a:lnTo>
                <a:lnTo>
                  <a:pt x="617926" y="315960"/>
                </a:lnTo>
                <a:lnTo>
                  <a:pt x="581913" y="285975"/>
                </a:lnTo>
                <a:lnTo>
                  <a:pt x="550133" y="261757"/>
                </a:lnTo>
                <a:lnTo>
                  <a:pt x="547203" y="259664"/>
                </a:lnTo>
                <a:lnTo>
                  <a:pt x="545402" y="255872"/>
                </a:lnTo>
                <a:lnTo>
                  <a:pt x="546391" y="245721"/>
                </a:lnTo>
                <a:lnTo>
                  <a:pt x="551644" y="241290"/>
                </a:lnTo>
                <a:lnTo>
                  <a:pt x="557734" y="241883"/>
                </a:lnTo>
                <a:lnTo>
                  <a:pt x="597179" y="245227"/>
                </a:lnTo>
                <a:lnTo>
                  <a:pt x="645490" y="246888"/>
                </a:lnTo>
                <a:lnTo>
                  <a:pt x="700488" y="245410"/>
                </a:lnTo>
                <a:lnTo>
                  <a:pt x="759997" y="239337"/>
                </a:lnTo>
                <a:lnTo>
                  <a:pt x="821836" y="227213"/>
                </a:lnTo>
                <a:lnTo>
                  <a:pt x="870540" y="209104"/>
                </a:lnTo>
                <a:lnTo>
                  <a:pt x="916795" y="181645"/>
                </a:lnTo>
                <a:lnTo>
                  <a:pt x="959839" y="147724"/>
                </a:lnTo>
                <a:lnTo>
                  <a:pt x="998910" y="110230"/>
                </a:lnTo>
                <a:lnTo>
                  <a:pt x="1033247" y="72052"/>
                </a:lnTo>
                <a:lnTo>
                  <a:pt x="1062086" y="36078"/>
                </a:lnTo>
                <a:lnTo>
                  <a:pt x="1084667" y="5197"/>
                </a:lnTo>
                <a:lnTo>
                  <a:pt x="1087392" y="1966"/>
                </a:lnTo>
                <a:lnTo>
                  <a:pt x="1090718" y="0"/>
                </a:lnTo>
                <a:lnTo>
                  <a:pt x="1094778" y="395"/>
                </a:lnTo>
                <a:lnTo>
                  <a:pt x="1100446" y="700"/>
                </a:lnTo>
                <a:close/>
              </a:path>
            </a:pathLst>
          </a:custGeom>
          <a:solidFill>
            <a:srgbClr val="7DB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9838" y="3944464"/>
            <a:ext cx="1752599" cy="34289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3312" y="4097602"/>
            <a:ext cx="1800224" cy="352424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2772" y="4128768"/>
            <a:ext cx="1866899" cy="37147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4614" y="3874380"/>
            <a:ext cx="2105024" cy="41909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9073" y="130637"/>
            <a:ext cx="5048249" cy="3962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27891" y="3882474"/>
            <a:ext cx="4559300" cy="1607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0" i="0">
                <a:solidFill>
                  <a:srgbClr val="09376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269569" y="8202811"/>
            <a:ext cx="6746240" cy="143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9759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0" i="0">
                <a:solidFill>
                  <a:srgbClr val="09376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9759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0" i="0">
                <a:solidFill>
                  <a:srgbClr val="09376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0" i="0">
                <a:solidFill>
                  <a:srgbClr val="09376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E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215425" y="6088491"/>
            <a:ext cx="4072890" cy="4198620"/>
          </a:xfrm>
          <a:custGeom>
            <a:avLst/>
            <a:gdLst/>
            <a:ahLst/>
            <a:cxnLst/>
            <a:rect l="l" t="t" r="r" b="b"/>
            <a:pathLst>
              <a:path w="4072890" h="4198620">
                <a:moveTo>
                  <a:pt x="4072574" y="154"/>
                </a:moveTo>
                <a:lnTo>
                  <a:pt x="4072574" y="4198507"/>
                </a:lnTo>
                <a:lnTo>
                  <a:pt x="0" y="4198507"/>
                </a:lnTo>
                <a:lnTo>
                  <a:pt x="14733" y="4179244"/>
                </a:lnTo>
                <a:lnTo>
                  <a:pt x="25538" y="4155907"/>
                </a:lnTo>
                <a:lnTo>
                  <a:pt x="45478" y="4111102"/>
                </a:lnTo>
                <a:lnTo>
                  <a:pt x="84335" y="4020673"/>
                </a:lnTo>
                <a:lnTo>
                  <a:pt x="235003" y="3654030"/>
                </a:lnTo>
                <a:lnTo>
                  <a:pt x="273903" y="3562771"/>
                </a:lnTo>
                <a:lnTo>
                  <a:pt x="293872" y="3517426"/>
                </a:lnTo>
                <a:lnTo>
                  <a:pt x="314266" y="3472325"/>
                </a:lnTo>
                <a:lnTo>
                  <a:pt x="335147" y="3427510"/>
                </a:lnTo>
                <a:lnTo>
                  <a:pt x="356575" y="3383020"/>
                </a:lnTo>
                <a:lnTo>
                  <a:pt x="378611" y="3338898"/>
                </a:lnTo>
                <a:lnTo>
                  <a:pt x="401315" y="3295182"/>
                </a:lnTo>
                <a:lnTo>
                  <a:pt x="424748" y="3251916"/>
                </a:lnTo>
                <a:lnTo>
                  <a:pt x="448971" y="3209138"/>
                </a:lnTo>
                <a:lnTo>
                  <a:pt x="474043" y="3166891"/>
                </a:lnTo>
                <a:lnTo>
                  <a:pt x="500027" y="3125214"/>
                </a:lnTo>
                <a:lnTo>
                  <a:pt x="526981" y="3084149"/>
                </a:lnTo>
                <a:lnTo>
                  <a:pt x="554967" y="3043737"/>
                </a:lnTo>
                <a:lnTo>
                  <a:pt x="584046" y="3004018"/>
                </a:lnTo>
                <a:lnTo>
                  <a:pt x="614277" y="2965033"/>
                </a:lnTo>
                <a:lnTo>
                  <a:pt x="645721" y="2926824"/>
                </a:lnTo>
                <a:lnTo>
                  <a:pt x="679838" y="2888082"/>
                </a:lnTo>
                <a:lnTo>
                  <a:pt x="715052" y="2850917"/>
                </a:lnTo>
                <a:lnTo>
                  <a:pt x="751313" y="2815262"/>
                </a:lnTo>
                <a:lnTo>
                  <a:pt x="788569" y="2781050"/>
                </a:lnTo>
                <a:lnTo>
                  <a:pt x="826769" y="2748214"/>
                </a:lnTo>
                <a:lnTo>
                  <a:pt x="865862" y="2716688"/>
                </a:lnTo>
                <a:lnTo>
                  <a:pt x="905797" y="2686406"/>
                </a:lnTo>
                <a:lnTo>
                  <a:pt x="946523" y="2657299"/>
                </a:lnTo>
                <a:lnTo>
                  <a:pt x="987988" y="2629303"/>
                </a:lnTo>
                <a:lnTo>
                  <a:pt x="1030143" y="2602350"/>
                </a:lnTo>
                <a:lnTo>
                  <a:pt x="1072934" y="2576374"/>
                </a:lnTo>
                <a:lnTo>
                  <a:pt x="1116313" y="2551308"/>
                </a:lnTo>
                <a:lnTo>
                  <a:pt x="1160226" y="2527085"/>
                </a:lnTo>
                <a:lnTo>
                  <a:pt x="1204624" y="2503639"/>
                </a:lnTo>
                <a:lnTo>
                  <a:pt x="1249454" y="2480904"/>
                </a:lnTo>
                <a:lnTo>
                  <a:pt x="1294667" y="2458812"/>
                </a:lnTo>
                <a:lnTo>
                  <a:pt x="1340210" y="2437296"/>
                </a:lnTo>
                <a:lnTo>
                  <a:pt x="1386033" y="2416292"/>
                </a:lnTo>
                <a:lnTo>
                  <a:pt x="1432085" y="2395730"/>
                </a:lnTo>
                <a:lnTo>
                  <a:pt x="1478314" y="2375546"/>
                </a:lnTo>
                <a:lnTo>
                  <a:pt x="1524670" y="2355672"/>
                </a:lnTo>
                <a:lnTo>
                  <a:pt x="1571101" y="2336043"/>
                </a:lnTo>
                <a:lnTo>
                  <a:pt x="1617555" y="2316590"/>
                </a:lnTo>
                <a:lnTo>
                  <a:pt x="1710098" y="2278048"/>
                </a:lnTo>
                <a:lnTo>
                  <a:pt x="1756700" y="2258496"/>
                </a:lnTo>
                <a:lnTo>
                  <a:pt x="1803389" y="2238631"/>
                </a:lnTo>
                <a:lnTo>
                  <a:pt x="1850067" y="2218359"/>
                </a:lnTo>
                <a:lnTo>
                  <a:pt x="1896633" y="2197585"/>
                </a:lnTo>
                <a:lnTo>
                  <a:pt x="1942987" y="2176215"/>
                </a:lnTo>
                <a:lnTo>
                  <a:pt x="1989032" y="2154155"/>
                </a:lnTo>
                <a:lnTo>
                  <a:pt x="2034666" y="2131311"/>
                </a:lnTo>
                <a:lnTo>
                  <a:pt x="2079790" y="2107588"/>
                </a:lnTo>
                <a:lnTo>
                  <a:pt x="2124305" y="2082892"/>
                </a:lnTo>
                <a:lnTo>
                  <a:pt x="2168112" y="2057129"/>
                </a:lnTo>
                <a:lnTo>
                  <a:pt x="2211110" y="2030204"/>
                </a:lnTo>
                <a:lnTo>
                  <a:pt x="2253201" y="2002024"/>
                </a:lnTo>
                <a:lnTo>
                  <a:pt x="2294284" y="1972494"/>
                </a:lnTo>
                <a:lnTo>
                  <a:pt x="2334260" y="1941520"/>
                </a:lnTo>
                <a:lnTo>
                  <a:pt x="2373030" y="1909007"/>
                </a:lnTo>
                <a:lnTo>
                  <a:pt x="2410494" y="1874862"/>
                </a:lnTo>
                <a:lnTo>
                  <a:pt x="2446552" y="1838989"/>
                </a:lnTo>
                <a:lnTo>
                  <a:pt x="2481106" y="1801296"/>
                </a:lnTo>
                <a:lnTo>
                  <a:pt x="2514055" y="1761686"/>
                </a:lnTo>
                <a:lnTo>
                  <a:pt x="2544580" y="1720625"/>
                </a:lnTo>
                <a:lnTo>
                  <a:pt x="2572456" y="1678249"/>
                </a:lnTo>
                <a:lnTo>
                  <a:pt x="2597912" y="1634679"/>
                </a:lnTo>
                <a:lnTo>
                  <a:pt x="2621180" y="1590033"/>
                </a:lnTo>
                <a:lnTo>
                  <a:pt x="2642491" y="1544432"/>
                </a:lnTo>
                <a:lnTo>
                  <a:pt x="2662077" y="1497996"/>
                </a:lnTo>
                <a:lnTo>
                  <a:pt x="2680168" y="1450845"/>
                </a:lnTo>
                <a:lnTo>
                  <a:pt x="2696995" y="1403097"/>
                </a:lnTo>
                <a:lnTo>
                  <a:pt x="2712791" y="1354874"/>
                </a:lnTo>
                <a:lnTo>
                  <a:pt x="2727785" y="1306295"/>
                </a:lnTo>
                <a:lnTo>
                  <a:pt x="2784377" y="1110814"/>
                </a:lnTo>
                <a:lnTo>
                  <a:pt x="2799699" y="1060198"/>
                </a:lnTo>
                <a:lnTo>
                  <a:pt x="2815950" y="1010179"/>
                </a:lnTo>
                <a:lnTo>
                  <a:pt x="2833216" y="960782"/>
                </a:lnTo>
                <a:lnTo>
                  <a:pt x="2851582" y="912032"/>
                </a:lnTo>
                <a:lnTo>
                  <a:pt x="2871135" y="863951"/>
                </a:lnTo>
                <a:lnTo>
                  <a:pt x="2891961" y="816565"/>
                </a:lnTo>
                <a:lnTo>
                  <a:pt x="2914144" y="769898"/>
                </a:lnTo>
                <a:lnTo>
                  <a:pt x="2937771" y="723974"/>
                </a:lnTo>
                <a:lnTo>
                  <a:pt x="2962928" y="678817"/>
                </a:lnTo>
                <a:lnTo>
                  <a:pt x="2989700" y="634452"/>
                </a:lnTo>
                <a:lnTo>
                  <a:pt x="3018173" y="590902"/>
                </a:lnTo>
                <a:lnTo>
                  <a:pt x="3048433" y="548193"/>
                </a:lnTo>
                <a:lnTo>
                  <a:pt x="3080565" y="506347"/>
                </a:lnTo>
                <a:lnTo>
                  <a:pt x="3112441" y="467854"/>
                </a:lnTo>
                <a:lnTo>
                  <a:pt x="3145601" y="430514"/>
                </a:lnTo>
                <a:lnTo>
                  <a:pt x="3180001" y="394377"/>
                </a:lnTo>
                <a:lnTo>
                  <a:pt x="3215592" y="359491"/>
                </a:lnTo>
                <a:lnTo>
                  <a:pt x="3252329" y="325906"/>
                </a:lnTo>
                <a:lnTo>
                  <a:pt x="3290167" y="293671"/>
                </a:lnTo>
                <a:lnTo>
                  <a:pt x="3329058" y="262835"/>
                </a:lnTo>
                <a:lnTo>
                  <a:pt x="3368957" y="233449"/>
                </a:lnTo>
                <a:lnTo>
                  <a:pt x="3409817" y="205560"/>
                </a:lnTo>
                <a:lnTo>
                  <a:pt x="3451593" y="179219"/>
                </a:lnTo>
                <a:lnTo>
                  <a:pt x="3494238" y="154474"/>
                </a:lnTo>
                <a:lnTo>
                  <a:pt x="3537705" y="131375"/>
                </a:lnTo>
                <a:lnTo>
                  <a:pt x="3581950" y="109971"/>
                </a:lnTo>
                <a:lnTo>
                  <a:pt x="3626925" y="90312"/>
                </a:lnTo>
                <a:lnTo>
                  <a:pt x="3672585" y="72446"/>
                </a:lnTo>
                <a:lnTo>
                  <a:pt x="3718883" y="56422"/>
                </a:lnTo>
                <a:lnTo>
                  <a:pt x="3765773" y="42291"/>
                </a:lnTo>
                <a:lnTo>
                  <a:pt x="3813209" y="30102"/>
                </a:lnTo>
                <a:lnTo>
                  <a:pt x="3861146" y="19903"/>
                </a:lnTo>
                <a:lnTo>
                  <a:pt x="3909535" y="11744"/>
                </a:lnTo>
                <a:lnTo>
                  <a:pt x="3958333" y="5674"/>
                </a:lnTo>
                <a:lnTo>
                  <a:pt x="4007491" y="1743"/>
                </a:lnTo>
                <a:lnTo>
                  <a:pt x="4056965" y="0"/>
                </a:lnTo>
                <a:lnTo>
                  <a:pt x="4072574" y="154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3835400" cy="3522345"/>
          </a:xfrm>
          <a:custGeom>
            <a:avLst/>
            <a:gdLst/>
            <a:ahLst/>
            <a:cxnLst/>
            <a:rect l="l" t="t" r="r" b="b"/>
            <a:pathLst>
              <a:path w="3835400" h="3522345">
                <a:moveTo>
                  <a:pt x="0" y="0"/>
                </a:moveTo>
                <a:lnTo>
                  <a:pt x="3834823" y="0"/>
                </a:lnTo>
                <a:lnTo>
                  <a:pt x="3825578" y="15619"/>
                </a:lnTo>
                <a:lnTo>
                  <a:pt x="3776538" y="100956"/>
                </a:lnTo>
                <a:lnTo>
                  <a:pt x="3584538" y="447747"/>
                </a:lnTo>
                <a:lnTo>
                  <a:pt x="3535360" y="533903"/>
                </a:lnTo>
                <a:lnTo>
                  <a:pt x="3510289" y="576639"/>
                </a:lnTo>
                <a:lnTo>
                  <a:pt x="3484823" y="619082"/>
                </a:lnTo>
                <a:lnTo>
                  <a:pt x="3458906" y="661187"/>
                </a:lnTo>
                <a:lnTo>
                  <a:pt x="3432484" y="702904"/>
                </a:lnTo>
                <a:lnTo>
                  <a:pt x="3405500" y="744187"/>
                </a:lnTo>
                <a:lnTo>
                  <a:pt x="3377900" y="784988"/>
                </a:lnTo>
                <a:lnTo>
                  <a:pt x="3349627" y="825259"/>
                </a:lnTo>
                <a:lnTo>
                  <a:pt x="3320626" y="864953"/>
                </a:lnTo>
                <a:lnTo>
                  <a:pt x="3290843" y="904023"/>
                </a:lnTo>
                <a:lnTo>
                  <a:pt x="3260220" y="942420"/>
                </a:lnTo>
                <a:lnTo>
                  <a:pt x="3228704" y="980097"/>
                </a:lnTo>
                <a:lnTo>
                  <a:pt x="3196239" y="1017007"/>
                </a:lnTo>
                <a:lnTo>
                  <a:pt x="3162768" y="1053103"/>
                </a:lnTo>
                <a:lnTo>
                  <a:pt x="3128237" y="1088335"/>
                </a:lnTo>
                <a:lnTo>
                  <a:pt x="3092590" y="1122658"/>
                </a:lnTo>
                <a:lnTo>
                  <a:pt x="3054228" y="1157201"/>
                </a:lnTo>
                <a:lnTo>
                  <a:pt x="3014958" y="1190050"/>
                </a:lnTo>
                <a:lnTo>
                  <a:pt x="2974822" y="1221280"/>
                </a:lnTo>
                <a:lnTo>
                  <a:pt x="2933865" y="1250961"/>
                </a:lnTo>
                <a:lnTo>
                  <a:pt x="2892129" y="1279165"/>
                </a:lnTo>
                <a:lnTo>
                  <a:pt x="2849657" y="1305966"/>
                </a:lnTo>
                <a:lnTo>
                  <a:pt x="2806492" y="1331434"/>
                </a:lnTo>
                <a:lnTo>
                  <a:pt x="2762677" y="1355643"/>
                </a:lnTo>
                <a:lnTo>
                  <a:pt x="2718256" y="1378663"/>
                </a:lnTo>
                <a:lnTo>
                  <a:pt x="2673271" y="1400568"/>
                </a:lnTo>
                <a:lnTo>
                  <a:pt x="2627766" y="1421429"/>
                </a:lnTo>
                <a:lnTo>
                  <a:pt x="2581783" y="1441318"/>
                </a:lnTo>
                <a:lnTo>
                  <a:pt x="2535366" y="1460308"/>
                </a:lnTo>
                <a:lnTo>
                  <a:pt x="2488558" y="1478470"/>
                </a:lnTo>
                <a:lnTo>
                  <a:pt x="2441402" y="1495876"/>
                </a:lnTo>
                <a:lnTo>
                  <a:pt x="2393941" y="1512599"/>
                </a:lnTo>
                <a:lnTo>
                  <a:pt x="2346217" y="1528711"/>
                </a:lnTo>
                <a:lnTo>
                  <a:pt x="2298275" y="1544284"/>
                </a:lnTo>
                <a:lnTo>
                  <a:pt x="2250157" y="1559390"/>
                </a:lnTo>
                <a:lnTo>
                  <a:pt x="2201906" y="1574100"/>
                </a:lnTo>
                <a:lnTo>
                  <a:pt x="2153566" y="1588488"/>
                </a:lnTo>
                <a:lnTo>
                  <a:pt x="2105179" y="1602625"/>
                </a:lnTo>
                <a:lnTo>
                  <a:pt x="2056789" y="1616582"/>
                </a:lnTo>
                <a:lnTo>
                  <a:pt x="1960414" y="1644180"/>
                </a:lnTo>
                <a:lnTo>
                  <a:pt x="1911866" y="1658219"/>
                </a:lnTo>
                <a:lnTo>
                  <a:pt x="1863195" y="1672560"/>
                </a:lnTo>
                <a:lnTo>
                  <a:pt x="1814489" y="1687306"/>
                </a:lnTo>
                <a:lnTo>
                  <a:pt x="1765836" y="1702564"/>
                </a:lnTo>
                <a:lnTo>
                  <a:pt x="1717323" y="1718438"/>
                </a:lnTo>
                <a:lnTo>
                  <a:pt x="1669040" y="1735033"/>
                </a:lnTo>
                <a:lnTo>
                  <a:pt x="1621073" y="1752455"/>
                </a:lnTo>
                <a:lnTo>
                  <a:pt x="1573511" y="1770808"/>
                </a:lnTo>
                <a:lnTo>
                  <a:pt x="1526442" y="1790198"/>
                </a:lnTo>
                <a:lnTo>
                  <a:pt x="1479953" y="1810730"/>
                </a:lnTo>
                <a:lnTo>
                  <a:pt x="1434133" y="1832509"/>
                </a:lnTo>
                <a:lnTo>
                  <a:pt x="1389070" y="1855640"/>
                </a:lnTo>
                <a:lnTo>
                  <a:pt x="1344852" y="1880228"/>
                </a:lnTo>
                <a:lnTo>
                  <a:pt x="1301566" y="1906379"/>
                </a:lnTo>
                <a:lnTo>
                  <a:pt x="1259301" y="1934197"/>
                </a:lnTo>
                <a:lnTo>
                  <a:pt x="1218145" y="1963787"/>
                </a:lnTo>
                <a:lnTo>
                  <a:pt x="1178185" y="1995256"/>
                </a:lnTo>
                <a:lnTo>
                  <a:pt x="1139510" y="2028707"/>
                </a:lnTo>
                <a:lnTo>
                  <a:pt x="1102207" y="2064246"/>
                </a:lnTo>
                <a:lnTo>
                  <a:pt x="1067144" y="2101508"/>
                </a:lnTo>
                <a:lnTo>
                  <a:pt x="1034562" y="2140381"/>
                </a:lnTo>
                <a:lnTo>
                  <a:pt x="1004244" y="2180721"/>
                </a:lnTo>
                <a:lnTo>
                  <a:pt x="975976" y="2222381"/>
                </a:lnTo>
                <a:lnTo>
                  <a:pt x="949542" y="2265215"/>
                </a:lnTo>
                <a:lnTo>
                  <a:pt x="924725" y="2309079"/>
                </a:lnTo>
                <a:lnTo>
                  <a:pt x="901310" y="2353826"/>
                </a:lnTo>
                <a:lnTo>
                  <a:pt x="879081" y="2399310"/>
                </a:lnTo>
                <a:lnTo>
                  <a:pt x="857822" y="2445387"/>
                </a:lnTo>
                <a:lnTo>
                  <a:pt x="837318" y="2491909"/>
                </a:lnTo>
                <a:lnTo>
                  <a:pt x="758531" y="2679548"/>
                </a:lnTo>
                <a:lnTo>
                  <a:pt x="737467" y="2728056"/>
                </a:lnTo>
                <a:lnTo>
                  <a:pt x="715548" y="2775863"/>
                </a:lnTo>
                <a:lnTo>
                  <a:pt x="692693" y="2822936"/>
                </a:lnTo>
                <a:lnTo>
                  <a:pt x="668820" y="2869239"/>
                </a:lnTo>
                <a:lnTo>
                  <a:pt x="643845" y="2914740"/>
                </a:lnTo>
                <a:lnTo>
                  <a:pt x="617687" y="2959404"/>
                </a:lnTo>
                <a:lnTo>
                  <a:pt x="590263" y="3003197"/>
                </a:lnTo>
                <a:lnTo>
                  <a:pt x="561491" y="3046086"/>
                </a:lnTo>
                <a:lnTo>
                  <a:pt x="531288" y="3088036"/>
                </a:lnTo>
                <a:lnTo>
                  <a:pt x="499571" y="3129013"/>
                </a:lnTo>
                <a:lnTo>
                  <a:pt x="466260" y="3168983"/>
                </a:lnTo>
                <a:lnTo>
                  <a:pt x="431271" y="3207912"/>
                </a:lnTo>
                <a:lnTo>
                  <a:pt x="394521" y="3245767"/>
                </a:lnTo>
                <a:lnTo>
                  <a:pt x="358413" y="3280321"/>
                </a:lnTo>
                <a:lnTo>
                  <a:pt x="321162" y="3313582"/>
                </a:lnTo>
                <a:lnTo>
                  <a:pt x="282820" y="3345506"/>
                </a:lnTo>
                <a:lnTo>
                  <a:pt x="243439" y="3376048"/>
                </a:lnTo>
                <a:lnTo>
                  <a:pt x="203068" y="3405166"/>
                </a:lnTo>
                <a:lnTo>
                  <a:pt x="161762" y="3432816"/>
                </a:lnTo>
                <a:lnTo>
                  <a:pt x="119570" y="3458954"/>
                </a:lnTo>
                <a:lnTo>
                  <a:pt x="76544" y="3483536"/>
                </a:lnTo>
                <a:lnTo>
                  <a:pt x="32737" y="3506520"/>
                </a:lnTo>
                <a:lnTo>
                  <a:pt x="0" y="3522206"/>
                </a:lnTo>
                <a:lnTo>
                  <a:pt x="0" y="0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8801112"/>
            <a:ext cx="1240155" cy="1143000"/>
          </a:xfrm>
          <a:custGeom>
            <a:avLst/>
            <a:gdLst/>
            <a:ahLst/>
            <a:cxnLst/>
            <a:rect l="l" t="t" r="r" b="b"/>
            <a:pathLst>
              <a:path w="1240155" h="1143000">
                <a:moveTo>
                  <a:pt x="71767" y="577723"/>
                </a:moveTo>
                <a:lnTo>
                  <a:pt x="0" y="503186"/>
                </a:lnTo>
                <a:lnTo>
                  <a:pt x="0" y="534009"/>
                </a:lnTo>
                <a:lnTo>
                  <a:pt x="38023" y="573506"/>
                </a:lnTo>
                <a:lnTo>
                  <a:pt x="0" y="614502"/>
                </a:lnTo>
                <a:lnTo>
                  <a:pt x="0" y="654151"/>
                </a:lnTo>
                <a:lnTo>
                  <a:pt x="71767" y="577723"/>
                </a:lnTo>
                <a:close/>
              </a:path>
              <a:path w="1240155" h="1143000">
                <a:moveTo>
                  <a:pt x="506107" y="556641"/>
                </a:moveTo>
                <a:lnTo>
                  <a:pt x="0" y="68986"/>
                </a:lnTo>
                <a:lnTo>
                  <a:pt x="0" y="107327"/>
                </a:lnTo>
                <a:lnTo>
                  <a:pt x="472376" y="565073"/>
                </a:lnTo>
                <a:lnTo>
                  <a:pt x="0" y="1048613"/>
                </a:lnTo>
                <a:lnTo>
                  <a:pt x="0" y="1081506"/>
                </a:lnTo>
                <a:lnTo>
                  <a:pt x="506107" y="556641"/>
                </a:lnTo>
                <a:close/>
              </a:path>
              <a:path w="1240155" h="1143000">
                <a:moveTo>
                  <a:pt x="1239862" y="556641"/>
                </a:moveTo>
                <a:lnTo>
                  <a:pt x="1206131" y="524141"/>
                </a:lnTo>
                <a:lnTo>
                  <a:pt x="1206131" y="565073"/>
                </a:lnTo>
                <a:lnTo>
                  <a:pt x="670572" y="1113282"/>
                </a:lnTo>
                <a:lnTo>
                  <a:pt x="480809" y="923518"/>
                </a:lnTo>
                <a:lnTo>
                  <a:pt x="809739" y="577723"/>
                </a:lnTo>
                <a:lnTo>
                  <a:pt x="480809" y="236143"/>
                </a:lnTo>
                <a:lnTo>
                  <a:pt x="666356" y="37947"/>
                </a:lnTo>
                <a:lnTo>
                  <a:pt x="1206131" y="565073"/>
                </a:lnTo>
                <a:lnTo>
                  <a:pt x="1206131" y="524141"/>
                </a:lnTo>
                <a:lnTo>
                  <a:pt x="701535" y="37947"/>
                </a:lnTo>
                <a:lnTo>
                  <a:pt x="662139" y="0"/>
                </a:lnTo>
                <a:lnTo>
                  <a:pt x="442861" y="231927"/>
                </a:lnTo>
                <a:lnTo>
                  <a:pt x="771779" y="573506"/>
                </a:lnTo>
                <a:lnTo>
                  <a:pt x="447078" y="923518"/>
                </a:lnTo>
                <a:lnTo>
                  <a:pt x="666559" y="1143000"/>
                </a:lnTo>
                <a:lnTo>
                  <a:pt x="674446" y="1143000"/>
                </a:lnTo>
                <a:lnTo>
                  <a:pt x="703110" y="1113282"/>
                </a:lnTo>
                <a:lnTo>
                  <a:pt x="1239862" y="556641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201915" y="8801112"/>
            <a:ext cx="1530985" cy="1143000"/>
          </a:xfrm>
          <a:custGeom>
            <a:avLst/>
            <a:gdLst/>
            <a:ahLst/>
            <a:cxnLst/>
            <a:rect l="l" t="t" r="r" b="b"/>
            <a:pathLst>
              <a:path w="1530985" h="1143000">
                <a:moveTo>
                  <a:pt x="797013" y="556641"/>
                </a:moveTo>
                <a:lnTo>
                  <a:pt x="763270" y="524129"/>
                </a:lnTo>
                <a:lnTo>
                  <a:pt x="763270" y="565073"/>
                </a:lnTo>
                <a:lnTo>
                  <a:pt x="227711" y="1113282"/>
                </a:lnTo>
                <a:lnTo>
                  <a:pt x="37947" y="923518"/>
                </a:lnTo>
                <a:lnTo>
                  <a:pt x="362661" y="577723"/>
                </a:lnTo>
                <a:lnTo>
                  <a:pt x="33731" y="236143"/>
                </a:lnTo>
                <a:lnTo>
                  <a:pt x="219278" y="37947"/>
                </a:lnTo>
                <a:lnTo>
                  <a:pt x="763270" y="565073"/>
                </a:lnTo>
                <a:lnTo>
                  <a:pt x="763270" y="524129"/>
                </a:lnTo>
                <a:lnTo>
                  <a:pt x="258673" y="37947"/>
                </a:lnTo>
                <a:lnTo>
                  <a:pt x="219278" y="0"/>
                </a:lnTo>
                <a:lnTo>
                  <a:pt x="0" y="231927"/>
                </a:lnTo>
                <a:lnTo>
                  <a:pt x="328930" y="573506"/>
                </a:lnTo>
                <a:lnTo>
                  <a:pt x="4216" y="923518"/>
                </a:lnTo>
                <a:lnTo>
                  <a:pt x="223697" y="1143000"/>
                </a:lnTo>
                <a:lnTo>
                  <a:pt x="231597" y="1143000"/>
                </a:lnTo>
                <a:lnTo>
                  <a:pt x="260248" y="1113282"/>
                </a:lnTo>
                <a:lnTo>
                  <a:pt x="797013" y="556641"/>
                </a:lnTo>
                <a:close/>
              </a:path>
              <a:path w="1530985" h="1143000">
                <a:moveTo>
                  <a:pt x="1530769" y="556641"/>
                </a:moveTo>
                <a:lnTo>
                  <a:pt x="1497025" y="524129"/>
                </a:lnTo>
                <a:lnTo>
                  <a:pt x="1497025" y="565073"/>
                </a:lnTo>
                <a:lnTo>
                  <a:pt x="961466" y="1113282"/>
                </a:lnTo>
                <a:lnTo>
                  <a:pt x="771702" y="923518"/>
                </a:lnTo>
                <a:lnTo>
                  <a:pt x="1096416" y="577723"/>
                </a:lnTo>
                <a:lnTo>
                  <a:pt x="767486" y="236143"/>
                </a:lnTo>
                <a:lnTo>
                  <a:pt x="953033" y="37947"/>
                </a:lnTo>
                <a:lnTo>
                  <a:pt x="1497025" y="565073"/>
                </a:lnTo>
                <a:lnTo>
                  <a:pt x="1497025" y="524129"/>
                </a:lnTo>
                <a:lnTo>
                  <a:pt x="992428" y="37947"/>
                </a:lnTo>
                <a:lnTo>
                  <a:pt x="953033" y="0"/>
                </a:lnTo>
                <a:lnTo>
                  <a:pt x="733755" y="231927"/>
                </a:lnTo>
                <a:lnTo>
                  <a:pt x="1062672" y="573506"/>
                </a:lnTo>
                <a:lnTo>
                  <a:pt x="737971" y="923518"/>
                </a:lnTo>
                <a:lnTo>
                  <a:pt x="957453" y="1143000"/>
                </a:lnTo>
                <a:lnTo>
                  <a:pt x="965352" y="1143000"/>
                </a:lnTo>
                <a:lnTo>
                  <a:pt x="994003" y="1113282"/>
                </a:lnTo>
                <a:lnTo>
                  <a:pt x="1530769" y="556641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8805328"/>
            <a:ext cx="2876550" cy="1109345"/>
          </a:xfrm>
          <a:custGeom>
            <a:avLst/>
            <a:gdLst/>
            <a:ahLst/>
            <a:cxnLst/>
            <a:rect l="l" t="t" r="r" b="b"/>
            <a:pathLst>
              <a:path w="2876550" h="1109345">
                <a:moveTo>
                  <a:pt x="649490" y="543979"/>
                </a:moveTo>
                <a:lnTo>
                  <a:pt x="92849" y="0"/>
                </a:lnTo>
                <a:lnTo>
                  <a:pt x="0" y="98653"/>
                </a:lnTo>
                <a:lnTo>
                  <a:pt x="0" y="327431"/>
                </a:lnTo>
                <a:lnTo>
                  <a:pt x="219354" y="552424"/>
                </a:lnTo>
                <a:lnTo>
                  <a:pt x="0" y="785850"/>
                </a:lnTo>
                <a:lnTo>
                  <a:pt x="0" y="1011986"/>
                </a:lnTo>
                <a:lnTo>
                  <a:pt x="97066" y="1109065"/>
                </a:lnTo>
                <a:lnTo>
                  <a:pt x="649490" y="543979"/>
                </a:lnTo>
                <a:close/>
              </a:path>
              <a:path w="2876550" h="1109345">
                <a:moveTo>
                  <a:pt x="1383245" y="543979"/>
                </a:moveTo>
                <a:lnTo>
                  <a:pt x="826604" y="0"/>
                </a:lnTo>
                <a:lnTo>
                  <a:pt x="624192" y="215061"/>
                </a:lnTo>
                <a:lnTo>
                  <a:pt x="953109" y="552424"/>
                </a:lnTo>
                <a:lnTo>
                  <a:pt x="628408" y="902423"/>
                </a:lnTo>
                <a:lnTo>
                  <a:pt x="835037" y="1109065"/>
                </a:lnTo>
                <a:lnTo>
                  <a:pt x="1383245" y="543979"/>
                </a:lnTo>
                <a:close/>
              </a:path>
              <a:path w="2876550" h="1109345">
                <a:moveTo>
                  <a:pt x="2142299" y="543979"/>
                </a:moveTo>
                <a:lnTo>
                  <a:pt x="1581442" y="0"/>
                </a:lnTo>
                <a:lnTo>
                  <a:pt x="1379029" y="215061"/>
                </a:lnTo>
                <a:lnTo>
                  <a:pt x="1707946" y="552424"/>
                </a:lnTo>
                <a:lnTo>
                  <a:pt x="1383245" y="902423"/>
                </a:lnTo>
                <a:lnTo>
                  <a:pt x="1589874" y="1109065"/>
                </a:lnTo>
                <a:lnTo>
                  <a:pt x="2142299" y="543979"/>
                </a:lnTo>
                <a:close/>
              </a:path>
              <a:path w="2876550" h="1109345">
                <a:moveTo>
                  <a:pt x="2876054" y="543979"/>
                </a:moveTo>
                <a:lnTo>
                  <a:pt x="2315197" y="0"/>
                </a:lnTo>
                <a:lnTo>
                  <a:pt x="2117001" y="215061"/>
                </a:lnTo>
                <a:lnTo>
                  <a:pt x="2441702" y="552424"/>
                </a:lnTo>
                <a:lnTo>
                  <a:pt x="2117001" y="902423"/>
                </a:lnTo>
                <a:lnTo>
                  <a:pt x="2323630" y="1109065"/>
                </a:lnTo>
                <a:lnTo>
                  <a:pt x="2876054" y="543979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7039755" y="281101"/>
            <a:ext cx="1248410" cy="1143000"/>
          </a:xfrm>
          <a:custGeom>
            <a:avLst/>
            <a:gdLst/>
            <a:ahLst/>
            <a:cxnLst/>
            <a:rect l="l" t="t" r="r" b="b"/>
            <a:pathLst>
              <a:path w="1248409" h="1143000">
                <a:moveTo>
                  <a:pt x="797013" y="911072"/>
                </a:moveTo>
                <a:lnTo>
                  <a:pt x="468083" y="569493"/>
                </a:lnTo>
                <a:lnTo>
                  <a:pt x="792797" y="219481"/>
                </a:lnTo>
                <a:lnTo>
                  <a:pt x="759053" y="185737"/>
                </a:lnTo>
                <a:lnTo>
                  <a:pt x="759053" y="219481"/>
                </a:lnTo>
                <a:lnTo>
                  <a:pt x="430136" y="565277"/>
                </a:lnTo>
                <a:lnTo>
                  <a:pt x="759053" y="906856"/>
                </a:lnTo>
                <a:lnTo>
                  <a:pt x="573506" y="1105052"/>
                </a:lnTo>
                <a:lnTo>
                  <a:pt x="33731" y="577926"/>
                </a:lnTo>
                <a:lnTo>
                  <a:pt x="569290" y="29718"/>
                </a:lnTo>
                <a:lnTo>
                  <a:pt x="759053" y="219481"/>
                </a:lnTo>
                <a:lnTo>
                  <a:pt x="759053" y="185737"/>
                </a:lnTo>
                <a:lnTo>
                  <a:pt x="573316" y="0"/>
                </a:lnTo>
                <a:lnTo>
                  <a:pt x="565416" y="0"/>
                </a:lnTo>
                <a:lnTo>
                  <a:pt x="536765" y="29718"/>
                </a:lnTo>
                <a:lnTo>
                  <a:pt x="0" y="586359"/>
                </a:lnTo>
                <a:lnTo>
                  <a:pt x="538340" y="1105052"/>
                </a:lnTo>
                <a:lnTo>
                  <a:pt x="577723" y="1143000"/>
                </a:lnTo>
                <a:lnTo>
                  <a:pt x="797013" y="911072"/>
                </a:lnTo>
                <a:close/>
              </a:path>
              <a:path w="1248409" h="1143000">
                <a:moveTo>
                  <a:pt x="1248244" y="479933"/>
                </a:moveTo>
                <a:lnTo>
                  <a:pt x="1168107" y="565277"/>
                </a:lnTo>
                <a:lnTo>
                  <a:pt x="1248244" y="648500"/>
                </a:lnTo>
                <a:lnTo>
                  <a:pt x="1248244" y="617677"/>
                </a:lnTo>
                <a:lnTo>
                  <a:pt x="1201839" y="569493"/>
                </a:lnTo>
                <a:lnTo>
                  <a:pt x="1248244" y="519480"/>
                </a:lnTo>
                <a:lnTo>
                  <a:pt x="1248244" y="479933"/>
                </a:lnTo>
                <a:close/>
              </a:path>
              <a:path w="1248409" h="1143000">
                <a:moveTo>
                  <a:pt x="1248244" y="52819"/>
                </a:moveTo>
                <a:lnTo>
                  <a:pt x="733755" y="586359"/>
                </a:lnTo>
                <a:lnTo>
                  <a:pt x="1248244" y="1082065"/>
                </a:lnTo>
                <a:lnTo>
                  <a:pt x="1248244" y="1043774"/>
                </a:lnTo>
                <a:lnTo>
                  <a:pt x="767486" y="577926"/>
                </a:lnTo>
                <a:lnTo>
                  <a:pt x="1248244" y="85826"/>
                </a:lnTo>
                <a:lnTo>
                  <a:pt x="1248244" y="52819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5546946" y="281101"/>
            <a:ext cx="1530985" cy="1143000"/>
          </a:xfrm>
          <a:custGeom>
            <a:avLst/>
            <a:gdLst/>
            <a:ahLst/>
            <a:cxnLst/>
            <a:rect l="l" t="t" r="r" b="b"/>
            <a:pathLst>
              <a:path w="1530984" h="1143000">
                <a:moveTo>
                  <a:pt x="797013" y="911072"/>
                </a:moveTo>
                <a:lnTo>
                  <a:pt x="763270" y="876033"/>
                </a:lnTo>
                <a:lnTo>
                  <a:pt x="763270" y="906856"/>
                </a:lnTo>
                <a:lnTo>
                  <a:pt x="577723" y="1105052"/>
                </a:lnTo>
                <a:lnTo>
                  <a:pt x="33731" y="577926"/>
                </a:lnTo>
                <a:lnTo>
                  <a:pt x="569290" y="29718"/>
                </a:lnTo>
                <a:lnTo>
                  <a:pt x="759053" y="219481"/>
                </a:lnTo>
                <a:lnTo>
                  <a:pt x="434352" y="565277"/>
                </a:lnTo>
                <a:lnTo>
                  <a:pt x="763270" y="906856"/>
                </a:lnTo>
                <a:lnTo>
                  <a:pt x="763270" y="876033"/>
                </a:lnTo>
                <a:lnTo>
                  <a:pt x="468083" y="569493"/>
                </a:lnTo>
                <a:lnTo>
                  <a:pt x="792784" y="219481"/>
                </a:lnTo>
                <a:lnTo>
                  <a:pt x="573316" y="0"/>
                </a:lnTo>
                <a:lnTo>
                  <a:pt x="565416" y="0"/>
                </a:lnTo>
                <a:lnTo>
                  <a:pt x="536765" y="29718"/>
                </a:lnTo>
                <a:lnTo>
                  <a:pt x="0" y="586359"/>
                </a:lnTo>
                <a:lnTo>
                  <a:pt x="538340" y="1105052"/>
                </a:lnTo>
                <a:lnTo>
                  <a:pt x="577723" y="1143000"/>
                </a:lnTo>
                <a:lnTo>
                  <a:pt x="797013" y="911072"/>
                </a:lnTo>
                <a:close/>
              </a:path>
              <a:path w="1530984" h="1143000">
                <a:moveTo>
                  <a:pt x="1530756" y="911072"/>
                </a:moveTo>
                <a:lnTo>
                  <a:pt x="1497025" y="876046"/>
                </a:lnTo>
                <a:lnTo>
                  <a:pt x="1497025" y="906856"/>
                </a:lnTo>
                <a:lnTo>
                  <a:pt x="1311478" y="1105052"/>
                </a:lnTo>
                <a:lnTo>
                  <a:pt x="767486" y="577926"/>
                </a:lnTo>
                <a:lnTo>
                  <a:pt x="1303045" y="29718"/>
                </a:lnTo>
                <a:lnTo>
                  <a:pt x="1492808" y="219481"/>
                </a:lnTo>
                <a:lnTo>
                  <a:pt x="1168107" y="565277"/>
                </a:lnTo>
                <a:lnTo>
                  <a:pt x="1497025" y="906856"/>
                </a:lnTo>
                <a:lnTo>
                  <a:pt x="1497025" y="876046"/>
                </a:lnTo>
                <a:lnTo>
                  <a:pt x="1201839" y="569493"/>
                </a:lnTo>
                <a:lnTo>
                  <a:pt x="1526540" y="219481"/>
                </a:lnTo>
                <a:lnTo>
                  <a:pt x="1307058" y="0"/>
                </a:lnTo>
                <a:lnTo>
                  <a:pt x="1299171" y="0"/>
                </a:lnTo>
                <a:lnTo>
                  <a:pt x="1270520" y="29718"/>
                </a:lnTo>
                <a:lnTo>
                  <a:pt x="733755" y="586359"/>
                </a:lnTo>
                <a:lnTo>
                  <a:pt x="1272082" y="1105052"/>
                </a:lnTo>
                <a:lnTo>
                  <a:pt x="1311478" y="1143000"/>
                </a:lnTo>
                <a:lnTo>
                  <a:pt x="1530756" y="911072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5403563" y="310819"/>
            <a:ext cx="2884805" cy="1109345"/>
          </a:xfrm>
          <a:custGeom>
            <a:avLst/>
            <a:gdLst/>
            <a:ahLst/>
            <a:cxnLst/>
            <a:rect l="l" t="t" r="r" b="b"/>
            <a:pathLst>
              <a:path w="2884805" h="1109345">
                <a:moveTo>
                  <a:pt x="759053" y="206629"/>
                </a:moveTo>
                <a:lnTo>
                  <a:pt x="552424" y="0"/>
                </a:lnTo>
                <a:lnTo>
                  <a:pt x="0" y="565073"/>
                </a:lnTo>
                <a:lnTo>
                  <a:pt x="560857" y="1109065"/>
                </a:lnTo>
                <a:lnTo>
                  <a:pt x="759053" y="894003"/>
                </a:lnTo>
                <a:lnTo>
                  <a:pt x="434352" y="556641"/>
                </a:lnTo>
                <a:lnTo>
                  <a:pt x="759053" y="206629"/>
                </a:lnTo>
                <a:close/>
              </a:path>
              <a:path w="2884805" h="1109345">
                <a:moveTo>
                  <a:pt x="1497025" y="894003"/>
                </a:moveTo>
                <a:lnTo>
                  <a:pt x="1168107" y="556641"/>
                </a:lnTo>
                <a:lnTo>
                  <a:pt x="1492808" y="206629"/>
                </a:lnTo>
                <a:lnTo>
                  <a:pt x="1286179" y="0"/>
                </a:lnTo>
                <a:lnTo>
                  <a:pt x="733755" y="565073"/>
                </a:lnTo>
                <a:lnTo>
                  <a:pt x="1294612" y="1109065"/>
                </a:lnTo>
                <a:lnTo>
                  <a:pt x="1497025" y="894003"/>
                </a:lnTo>
                <a:close/>
              </a:path>
              <a:path w="2884805" h="1109345">
                <a:moveTo>
                  <a:pt x="2251875" y="894003"/>
                </a:moveTo>
                <a:lnTo>
                  <a:pt x="1922945" y="556641"/>
                </a:lnTo>
                <a:lnTo>
                  <a:pt x="2247658" y="206629"/>
                </a:lnTo>
                <a:lnTo>
                  <a:pt x="2041017" y="0"/>
                </a:lnTo>
                <a:lnTo>
                  <a:pt x="1492808" y="565073"/>
                </a:lnTo>
                <a:lnTo>
                  <a:pt x="2049449" y="1109065"/>
                </a:lnTo>
                <a:lnTo>
                  <a:pt x="2251875" y="894003"/>
                </a:lnTo>
                <a:close/>
              </a:path>
              <a:path w="2884805" h="1109345">
                <a:moveTo>
                  <a:pt x="2884436" y="105435"/>
                </a:moveTo>
                <a:lnTo>
                  <a:pt x="2778988" y="0"/>
                </a:lnTo>
                <a:lnTo>
                  <a:pt x="2226564" y="565073"/>
                </a:lnTo>
                <a:lnTo>
                  <a:pt x="2783205" y="1109065"/>
                </a:lnTo>
                <a:lnTo>
                  <a:pt x="2884436" y="1001522"/>
                </a:lnTo>
                <a:lnTo>
                  <a:pt x="2884436" y="790206"/>
                </a:lnTo>
                <a:lnTo>
                  <a:pt x="2656700" y="556641"/>
                </a:lnTo>
                <a:lnTo>
                  <a:pt x="2884436" y="314312"/>
                </a:lnTo>
                <a:lnTo>
                  <a:pt x="2884436" y="105435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5756281" y="5467057"/>
            <a:ext cx="1257935" cy="1257300"/>
          </a:xfrm>
          <a:custGeom>
            <a:avLst/>
            <a:gdLst/>
            <a:ahLst/>
            <a:cxnLst/>
            <a:rect l="l" t="t" r="r" b="b"/>
            <a:pathLst>
              <a:path w="1257934" h="1257300">
                <a:moveTo>
                  <a:pt x="1257592" y="419100"/>
                </a:moveTo>
                <a:lnTo>
                  <a:pt x="838390" y="419100"/>
                </a:lnTo>
                <a:lnTo>
                  <a:pt x="838390" y="0"/>
                </a:lnTo>
                <a:lnTo>
                  <a:pt x="419201" y="0"/>
                </a:lnTo>
                <a:lnTo>
                  <a:pt x="419201" y="419100"/>
                </a:lnTo>
                <a:lnTo>
                  <a:pt x="0" y="419100"/>
                </a:lnTo>
                <a:lnTo>
                  <a:pt x="0" y="838200"/>
                </a:lnTo>
                <a:lnTo>
                  <a:pt x="419201" y="838200"/>
                </a:lnTo>
                <a:lnTo>
                  <a:pt x="419201" y="1257300"/>
                </a:lnTo>
                <a:lnTo>
                  <a:pt x="838390" y="1257300"/>
                </a:lnTo>
                <a:lnTo>
                  <a:pt x="838390" y="838200"/>
                </a:lnTo>
                <a:lnTo>
                  <a:pt x="1257592" y="838200"/>
                </a:lnTo>
                <a:lnTo>
                  <a:pt x="1257592" y="419100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4375714" y="4007649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875" y="302666"/>
                </a:moveTo>
                <a:lnTo>
                  <a:pt x="605332" y="302666"/>
                </a:lnTo>
                <a:lnTo>
                  <a:pt x="605332" y="0"/>
                </a:lnTo>
                <a:lnTo>
                  <a:pt x="302666" y="0"/>
                </a:lnTo>
                <a:lnTo>
                  <a:pt x="302666" y="302666"/>
                </a:lnTo>
                <a:lnTo>
                  <a:pt x="0" y="302666"/>
                </a:lnTo>
                <a:lnTo>
                  <a:pt x="0" y="605332"/>
                </a:lnTo>
                <a:lnTo>
                  <a:pt x="302666" y="605332"/>
                </a:lnTo>
                <a:lnTo>
                  <a:pt x="302666" y="904875"/>
                </a:lnTo>
                <a:lnTo>
                  <a:pt x="605332" y="904875"/>
                </a:lnTo>
                <a:lnTo>
                  <a:pt x="605332" y="605332"/>
                </a:lnTo>
                <a:lnTo>
                  <a:pt x="904875" y="605332"/>
                </a:lnTo>
                <a:lnTo>
                  <a:pt x="904875" y="302666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6105925" y="274295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875" y="302666"/>
                </a:moveTo>
                <a:lnTo>
                  <a:pt x="605332" y="302666"/>
                </a:lnTo>
                <a:lnTo>
                  <a:pt x="605332" y="0"/>
                </a:lnTo>
                <a:lnTo>
                  <a:pt x="302666" y="0"/>
                </a:lnTo>
                <a:lnTo>
                  <a:pt x="302666" y="302666"/>
                </a:lnTo>
                <a:lnTo>
                  <a:pt x="0" y="302666"/>
                </a:lnTo>
                <a:lnTo>
                  <a:pt x="0" y="605332"/>
                </a:lnTo>
                <a:lnTo>
                  <a:pt x="302666" y="605332"/>
                </a:lnTo>
                <a:lnTo>
                  <a:pt x="302666" y="904875"/>
                </a:lnTo>
                <a:lnTo>
                  <a:pt x="605332" y="904875"/>
                </a:lnTo>
                <a:lnTo>
                  <a:pt x="605332" y="605332"/>
                </a:lnTo>
                <a:lnTo>
                  <a:pt x="904875" y="605332"/>
                </a:lnTo>
                <a:lnTo>
                  <a:pt x="904875" y="302666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49121" y="6766496"/>
            <a:ext cx="1257935" cy="1257300"/>
          </a:xfrm>
          <a:custGeom>
            <a:avLst/>
            <a:gdLst/>
            <a:ahLst/>
            <a:cxnLst/>
            <a:rect l="l" t="t" r="r" b="b"/>
            <a:pathLst>
              <a:path w="1257935" h="1257300">
                <a:moveTo>
                  <a:pt x="1257592" y="419100"/>
                </a:moveTo>
                <a:lnTo>
                  <a:pt x="838403" y="419100"/>
                </a:lnTo>
                <a:lnTo>
                  <a:pt x="838403" y="0"/>
                </a:lnTo>
                <a:lnTo>
                  <a:pt x="419201" y="0"/>
                </a:lnTo>
                <a:lnTo>
                  <a:pt x="419201" y="419100"/>
                </a:lnTo>
                <a:lnTo>
                  <a:pt x="0" y="419100"/>
                </a:lnTo>
                <a:lnTo>
                  <a:pt x="0" y="838200"/>
                </a:lnTo>
                <a:lnTo>
                  <a:pt x="419201" y="838200"/>
                </a:lnTo>
                <a:lnTo>
                  <a:pt x="419201" y="1257300"/>
                </a:lnTo>
                <a:lnTo>
                  <a:pt x="838403" y="1257300"/>
                </a:lnTo>
                <a:lnTo>
                  <a:pt x="838403" y="838200"/>
                </a:lnTo>
                <a:lnTo>
                  <a:pt x="1257592" y="838200"/>
                </a:lnTo>
                <a:lnTo>
                  <a:pt x="1257592" y="419100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149739" y="5816701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875" y="302666"/>
                </a:moveTo>
                <a:lnTo>
                  <a:pt x="605332" y="302666"/>
                </a:lnTo>
                <a:lnTo>
                  <a:pt x="605332" y="0"/>
                </a:lnTo>
                <a:lnTo>
                  <a:pt x="302666" y="0"/>
                </a:lnTo>
                <a:lnTo>
                  <a:pt x="302666" y="302666"/>
                </a:lnTo>
                <a:lnTo>
                  <a:pt x="0" y="302666"/>
                </a:lnTo>
                <a:lnTo>
                  <a:pt x="0" y="605332"/>
                </a:lnTo>
                <a:lnTo>
                  <a:pt x="302666" y="605332"/>
                </a:lnTo>
                <a:lnTo>
                  <a:pt x="302666" y="904875"/>
                </a:lnTo>
                <a:lnTo>
                  <a:pt x="605332" y="904875"/>
                </a:lnTo>
                <a:lnTo>
                  <a:pt x="605332" y="605332"/>
                </a:lnTo>
                <a:lnTo>
                  <a:pt x="904875" y="605332"/>
                </a:lnTo>
                <a:lnTo>
                  <a:pt x="904875" y="302666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23937" y="4007649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875" y="302666"/>
                </a:moveTo>
                <a:lnTo>
                  <a:pt x="605345" y="302666"/>
                </a:lnTo>
                <a:lnTo>
                  <a:pt x="605345" y="0"/>
                </a:lnTo>
                <a:lnTo>
                  <a:pt x="302679" y="0"/>
                </a:lnTo>
                <a:lnTo>
                  <a:pt x="302679" y="302666"/>
                </a:lnTo>
                <a:lnTo>
                  <a:pt x="0" y="302666"/>
                </a:lnTo>
                <a:lnTo>
                  <a:pt x="0" y="605332"/>
                </a:lnTo>
                <a:lnTo>
                  <a:pt x="302679" y="605332"/>
                </a:lnTo>
                <a:lnTo>
                  <a:pt x="302679" y="904875"/>
                </a:lnTo>
                <a:lnTo>
                  <a:pt x="605345" y="904875"/>
                </a:lnTo>
                <a:lnTo>
                  <a:pt x="605345" y="605332"/>
                </a:lnTo>
                <a:lnTo>
                  <a:pt x="904875" y="605332"/>
                </a:lnTo>
                <a:lnTo>
                  <a:pt x="904875" y="302666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283580" y="1621730"/>
            <a:ext cx="2303145" cy="826135"/>
          </a:xfrm>
          <a:custGeom>
            <a:avLst/>
            <a:gdLst/>
            <a:ahLst/>
            <a:cxnLst/>
            <a:rect l="l" t="t" r="r" b="b"/>
            <a:pathLst>
              <a:path w="2303145" h="826135">
                <a:moveTo>
                  <a:pt x="1566884" y="705668"/>
                </a:moveTo>
                <a:lnTo>
                  <a:pt x="1520188" y="683337"/>
                </a:lnTo>
                <a:lnTo>
                  <a:pt x="1479566" y="658528"/>
                </a:lnTo>
                <a:lnTo>
                  <a:pt x="1441533" y="630029"/>
                </a:lnTo>
                <a:lnTo>
                  <a:pt x="1406529" y="598101"/>
                </a:lnTo>
                <a:lnTo>
                  <a:pt x="1374996" y="563001"/>
                </a:lnTo>
                <a:lnTo>
                  <a:pt x="1347375" y="524991"/>
                </a:lnTo>
                <a:lnTo>
                  <a:pt x="1324107" y="484329"/>
                </a:lnTo>
                <a:lnTo>
                  <a:pt x="1305634" y="441274"/>
                </a:lnTo>
                <a:lnTo>
                  <a:pt x="1292395" y="396087"/>
                </a:lnTo>
                <a:lnTo>
                  <a:pt x="1284833" y="349025"/>
                </a:lnTo>
                <a:lnTo>
                  <a:pt x="1283426" y="301578"/>
                </a:lnTo>
                <a:lnTo>
                  <a:pt x="1283389" y="300349"/>
                </a:lnTo>
                <a:lnTo>
                  <a:pt x="1288530" y="252194"/>
                </a:lnTo>
                <a:lnTo>
                  <a:pt x="1288636" y="251198"/>
                </a:lnTo>
                <a:lnTo>
                  <a:pt x="1300614" y="203613"/>
                </a:lnTo>
                <a:lnTo>
                  <a:pt x="1319172" y="158597"/>
                </a:lnTo>
                <a:lnTo>
                  <a:pt x="1343987" y="117442"/>
                </a:lnTo>
                <a:lnTo>
                  <a:pt x="1375432" y="80289"/>
                </a:lnTo>
                <a:lnTo>
                  <a:pt x="1412834" y="49006"/>
                </a:lnTo>
                <a:lnTo>
                  <a:pt x="1456220" y="24309"/>
                </a:lnTo>
                <a:lnTo>
                  <a:pt x="1500398" y="8423"/>
                </a:lnTo>
                <a:lnTo>
                  <a:pt x="1545634" y="309"/>
                </a:lnTo>
                <a:lnTo>
                  <a:pt x="1590929" y="0"/>
                </a:lnTo>
                <a:lnTo>
                  <a:pt x="1635284" y="7526"/>
                </a:lnTo>
                <a:lnTo>
                  <a:pt x="1677699" y="22920"/>
                </a:lnTo>
                <a:lnTo>
                  <a:pt x="1717177" y="46214"/>
                </a:lnTo>
                <a:lnTo>
                  <a:pt x="1752718" y="77440"/>
                </a:lnTo>
                <a:lnTo>
                  <a:pt x="1784904" y="117709"/>
                </a:lnTo>
                <a:lnTo>
                  <a:pt x="1804703" y="153197"/>
                </a:lnTo>
                <a:lnTo>
                  <a:pt x="1546471" y="153197"/>
                </a:lnTo>
                <a:lnTo>
                  <a:pt x="1504465" y="171413"/>
                </a:lnTo>
                <a:lnTo>
                  <a:pt x="1470247" y="203027"/>
                </a:lnTo>
                <a:lnTo>
                  <a:pt x="1447364" y="242942"/>
                </a:lnTo>
                <a:lnTo>
                  <a:pt x="1436742" y="285692"/>
                </a:lnTo>
                <a:lnTo>
                  <a:pt x="1436088" y="320807"/>
                </a:lnTo>
                <a:lnTo>
                  <a:pt x="1435978" y="326805"/>
                </a:lnTo>
                <a:lnTo>
                  <a:pt x="1443802" y="373074"/>
                </a:lnTo>
                <a:lnTo>
                  <a:pt x="1459197" y="414605"/>
                </a:lnTo>
                <a:lnTo>
                  <a:pt x="1480953" y="452721"/>
                </a:lnTo>
                <a:lnTo>
                  <a:pt x="1511418" y="489993"/>
                </a:lnTo>
                <a:lnTo>
                  <a:pt x="1547582" y="521941"/>
                </a:lnTo>
                <a:lnTo>
                  <a:pt x="1556879" y="527951"/>
                </a:lnTo>
                <a:lnTo>
                  <a:pt x="1518848" y="558302"/>
                </a:lnTo>
                <a:lnTo>
                  <a:pt x="1476258" y="586620"/>
                </a:lnTo>
                <a:lnTo>
                  <a:pt x="1431257" y="611390"/>
                </a:lnTo>
                <a:lnTo>
                  <a:pt x="1424564" y="614389"/>
                </a:lnTo>
                <a:lnTo>
                  <a:pt x="1685350" y="614389"/>
                </a:lnTo>
                <a:lnTo>
                  <a:pt x="1664777" y="633490"/>
                </a:lnTo>
                <a:lnTo>
                  <a:pt x="1626172" y="664823"/>
                </a:lnTo>
                <a:lnTo>
                  <a:pt x="1585718" y="693816"/>
                </a:lnTo>
                <a:lnTo>
                  <a:pt x="1566884" y="705668"/>
                </a:lnTo>
                <a:close/>
              </a:path>
              <a:path w="2303145" h="826135">
                <a:moveTo>
                  <a:pt x="672403" y="753224"/>
                </a:moveTo>
                <a:lnTo>
                  <a:pt x="623238" y="753224"/>
                </a:lnTo>
                <a:lnTo>
                  <a:pt x="577520" y="750038"/>
                </a:lnTo>
                <a:lnTo>
                  <a:pt x="530448" y="743377"/>
                </a:lnTo>
                <a:lnTo>
                  <a:pt x="483993" y="733419"/>
                </a:lnTo>
                <a:lnTo>
                  <a:pt x="438435" y="720229"/>
                </a:lnTo>
                <a:lnTo>
                  <a:pt x="394051" y="703869"/>
                </a:lnTo>
                <a:lnTo>
                  <a:pt x="351120" y="684401"/>
                </a:lnTo>
                <a:lnTo>
                  <a:pt x="309920" y="661888"/>
                </a:lnTo>
                <a:lnTo>
                  <a:pt x="267399" y="634106"/>
                </a:lnTo>
                <a:lnTo>
                  <a:pt x="227573" y="603069"/>
                </a:lnTo>
                <a:lnTo>
                  <a:pt x="190555" y="569024"/>
                </a:lnTo>
                <a:lnTo>
                  <a:pt x="156460" y="532218"/>
                </a:lnTo>
                <a:lnTo>
                  <a:pt x="125326" y="492784"/>
                </a:lnTo>
                <a:lnTo>
                  <a:pt x="97495" y="451310"/>
                </a:lnTo>
                <a:lnTo>
                  <a:pt x="72854" y="407701"/>
                </a:lnTo>
                <a:lnTo>
                  <a:pt x="51593" y="362319"/>
                </a:lnTo>
                <a:lnTo>
                  <a:pt x="33827" y="315410"/>
                </a:lnTo>
                <a:lnTo>
                  <a:pt x="19668" y="267221"/>
                </a:lnTo>
                <a:lnTo>
                  <a:pt x="9232" y="217999"/>
                </a:lnTo>
                <a:lnTo>
                  <a:pt x="2633" y="167990"/>
                </a:lnTo>
                <a:lnTo>
                  <a:pt x="0" y="117709"/>
                </a:lnTo>
                <a:lnTo>
                  <a:pt x="74" y="117041"/>
                </a:lnTo>
                <a:lnTo>
                  <a:pt x="7994" y="81226"/>
                </a:lnTo>
                <a:lnTo>
                  <a:pt x="29506" y="57110"/>
                </a:lnTo>
                <a:lnTo>
                  <a:pt x="59180" y="45075"/>
                </a:lnTo>
                <a:lnTo>
                  <a:pt x="91594" y="45075"/>
                </a:lnTo>
                <a:lnTo>
                  <a:pt x="125976" y="61912"/>
                </a:lnTo>
                <a:lnTo>
                  <a:pt x="152564" y="117041"/>
                </a:lnTo>
                <a:lnTo>
                  <a:pt x="155594" y="165024"/>
                </a:lnTo>
                <a:lnTo>
                  <a:pt x="163108" y="211787"/>
                </a:lnTo>
                <a:lnTo>
                  <a:pt x="175032" y="257411"/>
                </a:lnTo>
                <a:lnTo>
                  <a:pt x="191195" y="301578"/>
                </a:lnTo>
                <a:lnTo>
                  <a:pt x="211423" y="343968"/>
                </a:lnTo>
                <a:lnTo>
                  <a:pt x="235546" y="384262"/>
                </a:lnTo>
                <a:lnTo>
                  <a:pt x="263391" y="422139"/>
                </a:lnTo>
                <a:lnTo>
                  <a:pt x="294785" y="457282"/>
                </a:lnTo>
                <a:lnTo>
                  <a:pt x="329558" y="489370"/>
                </a:lnTo>
                <a:lnTo>
                  <a:pt x="367537" y="518084"/>
                </a:lnTo>
                <a:lnTo>
                  <a:pt x="408549" y="543105"/>
                </a:lnTo>
                <a:lnTo>
                  <a:pt x="450213" y="563001"/>
                </a:lnTo>
                <a:lnTo>
                  <a:pt x="494204" y="579097"/>
                </a:lnTo>
                <a:lnTo>
                  <a:pt x="539762" y="591138"/>
                </a:lnTo>
                <a:lnTo>
                  <a:pt x="586428" y="599012"/>
                </a:lnTo>
                <a:lnTo>
                  <a:pt x="633668" y="602571"/>
                </a:lnTo>
                <a:lnTo>
                  <a:pt x="699169" y="602571"/>
                </a:lnTo>
                <a:lnTo>
                  <a:pt x="709641" y="616207"/>
                </a:lnTo>
                <a:lnTo>
                  <a:pt x="741027" y="650232"/>
                </a:lnTo>
                <a:lnTo>
                  <a:pt x="775382" y="681700"/>
                </a:lnTo>
                <a:lnTo>
                  <a:pt x="812250" y="710439"/>
                </a:lnTo>
                <a:lnTo>
                  <a:pt x="833898" y="724810"/>
                </a:lnTo>
                <a:lnTo>
                  <a:pt x="812399" y="731715"/>
                </a:lnTo>
                <a:lnTo>
                  <a:pt x="766416" y="742473"/>
                </a:lnTo>
                <a:lnTo>
                  <a:pt x="719657" y="749622"/>
                </a:lnTo>
                <a:lnTo>
                  <a:pt x="672403" y="753224"/>
                </a:lnTo>
                <a:close/>
              </a:path>
              <a:path w="2303145" h="826135">
                <a:moveTo>
                  <a:pt x="697022" y="599777"/>
                </a:moveTo>
                <a:lnTo>
                  <a:pt x="657594" y="541171"/>
                </a:lnTo>
                <a:lnTo>
                  <a:pt x="637845" y="500502"/>
                </a:lnTo>
                <a:lnTo>
                  <a:pt x="622886" y="457960"/>
                </a:lnTo>
                <a:lnTo>
                  <a:pt x="613173" y="413717"/>
                </a:lnTo>
                <a:lnTo>
                  <a:pt x="609610" y="373074"/>
                </a:lnTo>
                <a:lnTo>
                  <a:pt x="609165" y="367832"/>
                </a:lnTo>
                <a:lnTo>
                  <a:pt x="611305" y="320807"/>
                </a:lnTo>
                <a:lnTo>
                  <a:pt x="619934" y="275127"/>
                </a:lnTo>
                <a:lnTo>
                  <a:pt x="635096" y="231567"/>
                </a:lnTo>
                <a:lnTo>
                  <a:pt x="656405" y="190978"/>
                </a:lnTo>
                <a:lnTo>
                  <a:pt x="683479" y="154207"/>
                </a:lnTo>
                <a:lnTo>
                  <a:pt x="715931" y="122105"/>
                </a:lnTo>
                <a:lnTo>
                  <a:pt x="753377" y="95520"/>
                </a:lnTo>
                <a:lnTo>
                  <a:pt x="795433" y="75303"/>
                </a:lnTo>
                <a:lnTo>
                  <a:pt x="844529" y="62954"/>
                </a:lnTo>
                <a:lnTo>
                  <a:pt x="894040" y="61912"/>
                </a:lnTo>
                <a:lnTo>
                  <a:pt x="942499" y="71219"/>
                </a:lnTo>
                <a:lnTo>
                  <a:pt x="988440" y="89914"/>
                </a:lnTo>
                <a:lnTo>
                  <a:pt x="1030393" y="117041"/>
                </a:lnTo>
                <a:lnTo>
                  <a:pt x="1066893" y="151641"/>
                </a:lnTo>
                <a:lnTo>
                  <a:pt x="1097462" y="192638"/>
                </a:lnTo>
                <a:lnTo>
                  <a:pt x="1109785" y="215904"/>
                </a:lnTo>
                <a:lnTo>
                  <a:pt x="884444" y="215904"/>
                </a:lnTo>
                <a:lnTo>
                  <a:pt x="849557" y="219926"/>
                </a:lnTo>
                <a:lnTo>
                  <a:pt x="817075" y="237059"/>
                </a:lnTo>
                <a:lnTo>
                  <a:pt x="789631" y="265844"/>
                </a:lnTo>
                <a:lnTo>
                  <a:pt x="767207" y="313937"/>
                </a:lnTo>
                <a:lnTo>
                  <a:pt x="762073" y="365466"/>
                </a:lnTo>
                <a:lnTo>
                  <a:pt x="771253" y="417338"/>
                </a:lnTo>
                <a:lnTo>
                  <a:pt x="791769" y="466462"/>
                </a:lnTo>
                <a:lnTo>
                  <a:pt x="817163" y="506606"/>
                </a:lnTo>
                <a:lnTo>
                  <a:pt x="847326" y="542553"/>
                </a:lnTo>
                <a:lnTo>
                  <a:pt x="857253" y="551722"/>
                </a:lnTo>
                <a:lnTo>
                  <a:pt x="817686" y="570726"/>
                </a:lnTo>
                <a:lnTo>
                  <a:pt x="773491" y="585894"/>
                </a:lnTo>
                <a:lnTo>
                  <a:pt x="727734" y="596160"/>
                </a:lnTo>
                <a:lnTo>
                  <a:pt x="697022" y="599777"/>
                </a:lnTo>
                <a:close/>
              </a:path>
              <a:path w="2303145" h="826135">
                <a:moveTo>
                  <a:pt x="1711146" y="588579"/>
                </a:moveTo>
                <a:lnTo>
                  <a:pt x="1679436" y="583259"/>
                </a:lnTo>
                <a:lnTo>
                  <a:pt x="1632676" y="568831"/>
                </a:lnTo>
                <a:lnTo>
                  <a:pt x="1588363" y="548306"/>
                </a:lnTo>
                <a:lnTo>
                  <a:pt x="1556879" y="527951"/>
                </a:lnTo>
                <a:lnTo>
                  <a:pt x="1558503" y="526655"/>
                </a:lnTo>
                <a:lnTo>
                  <a:pt x="1594699" y="491898"/>
                </a:lnTo>
                <a:lnTo>
                  <a:pt x="1626912" y="454247"/>
                </a:lnTo>
                <a:lnTo>
                  <a:pt x="1654447" y="413077"/>
                </a:lnTo>
                <a:lnTo>
                  <a:pt x="1675337" y="367832"/>
                </a:lnTo>
                <a:lnTo>
                  <a:pt x="1675425" y="367641"/>
                </a:lnTo>
                <a:lnTo>
                  <a:pt x="1686728" y="319629"/>
                </a:lnTo>
                <a:lnTo>
                  <a:pt x="1685235" y="270729"/>
                </a:lnTo>
                <a:lnTo>
                  <a:pt x="1674085" y="232741"/>
                </a:lnTo>
                <a:lnTo>
                  <a:pt x="1654661" y="197673"/>
                </a:lnTo>
                <a:lnTo>
                  <a:pt x="1627394" y="169819"/>
                </a:lnTo>
                <a:lnTo>
                  <a:pt x="1592713" y="153473"/>
                </a:lnTo>
                <a:lnTo>
                  <a:pt x="1546471" y="153197"/>
                </a:lnTo>
                <a:lnTo>
                  <a:pt x="1804703" y="153197"/>
                </a:lnTo>
                <a:lnTo>
                  <a:pt x="1809684" y="162125"/>
                </a:lnTo>
                <a:lnTo>
                  <a:pt x="1827034" y="209697"/>
                </a:lnTo>
                <a:lnTo>
                  <a:pt x="1836928" y="259431"/>
                </a:lnTo>
                <a:lnTo>
                  <a:pt x="1839342" y="310336"/>
                </a:lnTo>
                <a:lnTo>
                  <a:pt x="1834280" y="361103"/>
                </a:lnTo>
                <a:lnTo>
                  <a:pt x="1834248" y="361420"/>
                </a:lnTo>
                <a:lnTo>
                  <a:pt x="1823242" y="406568"/>
                </a:lnTo>
                <a:lnTo>
                  <a:pt x="1806659" y="449997"/>
                </a:lnTo>
                <a:lnTo>
                  <a:pt x="1785205" y="491482"/>
                </a:lnTo>
                <a:lnTo>
                  <a:pt x="1759585" y="530798"/>
                </a:lnTo>
                <a:lnTo>
                  <a:pt x="1730503" y="567721"/>
                </a:lnTo>
                <a:lnTo>
                  <a:pt x="1711146" y="588579"/>
                </a:lnTo>
                <a:close/>
              </a:path>
              <a:path w="2303145" h="826135">
                <a:moveTo>
                  <a:pt x="996367" y="640421"/>
                </a:moveTo>
                <a:lnTo>
                  <a:pt x="960439" y="624826"/>
                </a:lnTo>
                <a:lnTo>
                  <a:pt x="919519" y="601670"/>
                </a:lnTo>
                <a:lnTo>
                  <a:pt x="881659" y="574265"/>
                </a:lnTo>
                <a:lnTo>
                  <a:pt x="857253" y="551722"/>
                </a:lnTo>
                <a:lnTo>
                  <a:pt x="859785" y="550506"/>
                </a:lnTo>
                <a:lnTo>
                  <a:pt x="896822" y="526655"/>
                </a:lnTo>
                <a:lnTo>
                  <a:pt x="935032" y="493819"/>
                </a:lnTo>
                <a:lnTo>
                  <a:pt x="965630" y="456079"/>
                </a:lnTo>
                <a:lnTo>
                  <a:pt x="987144" y="413717"/>
                </a:lnTo>
                <a:lnTo>
                  <a:pt x="996051" y="367832"/>
                </a:lnTo>
                <a:lnTo>
                  <a:pt x="991413" y="326805"/>
                </a:lnTo>
                <a:lnTo>
                  <a:pt x="976355" y="286951"/>
                </a:lnTo>
                <a:lnTo>
                  <a:pt x="951908" y="252194"/>
                </a:lnTo>
                <a:lnTo>
                  <a:pt x="919101" y="226453"/>
                </a:lnTo>
                <a:lnTo>
                  <a:pt x="884444" y="215904"/>
                </a:lnTo>
                <a:lnTo>
                  <a:pt x="1109785" y="215904"/>
                </a:lnTo>
                <a:lnTo>
                  <a:pt x="1121314" y="237672"/>
                </a:lnTo>
                <a:lnTo>
                  <a:pt x="1137888" y="285692"/>
                </a:lnTo>
                <a:lnTo>
                  <a:pt x="1146624" y="335645"/>
                </a:lnTo>
                <a:lnTo>
                  <a:pt x="1146714" y="349025"/>
                </a:lnTo>
                <a:lnTo>
                  <a:pt x="1146839" y="367832"/>
                </a:lnTo>
                <a:lnTo>
                  <a:pt x="1138346" y="437147"/>
                </a:lnTo>
                <a:lnTo>
                  <a:pt x="1120626" y="487094"/>
                </a:lnTo>
                <a:lnTo>
                  <a:pt x="1095619" y="533504"/>
                </a:lnTo>
                <a:lnTo>
                  <a:pt x="1064336" y="576045"/>
                </a:lnTo>
                <a:lnTo>
                  <a:pt x="1027785" y="614389"/>
                </a:lnTo>
                <a:lnTo>
                  <a:pt x="996367" y="640421"/>
                </a:lnTo>
                <a:close/>
              </a:path>
              <a:path w="2303145" h="826135">
                <a:moveTo>
                  <a:pt x="2139091" y="592792"/>
                </a:moveTo>
                <a:lnTo>
                  <a:pt x="1775963" y="592792"/>
                </a:lnTo>
                <a:lnTo>
                  <a:pt x="1823561" y="587382"/>
                </a:lnTo>
                <a:lnTo>
                  <a:pt x="1872257" y="575009"/>
                </a:lnTo>
                <a:lnTo>
                  <a:pt x="1918501" y="557140"/>
                </a:lnTo>
                <a:lnTo>
                  <a:pt x="1962146" y="534250"/>
                </a:lnTo>
                <a:lnTo>
                  <a:pt x="2003047" y="506813"/>
                </a:lnTo>
                <a:lnTo>
                  <a:pt x="2041057" y="475305"/>
                </a:lnTo>
                <a:lnTo>
                  <a:pt x="2076032" y="440201"/>
                </a:lnTo>
                <a:lnTo>
                  <a:pt x="2107825" y="401975"/>
                </a:lnTo>
                <a:lnTo>
                  <a:pt x="2136290" y="361103"/>
                </a:lnTo>
                <a:lnTo>
                  <a:pt x="2161282" y="318059"/>
                </a:lnTo>
                <a:lnTo>
                  <a:pt x="2185511" y="290369"/>
                </a:lnTo>
                <a:lnTo>
                  <a:pt x="2215610" y="280087"/>
                </a:lnTo>
                <a:lnTo>
                  <a:pt x="2246981" y="284504"/>
                </a:lnTo>
                <a:lnTo>
                  <a:pt x="2275024" y="300913"/>
                </a:lnTo>
                <a:lnTo>
                  <a:pt x="2295140" y="326606"/>
                </a:lnTo>
                <a:lnTo>
                  <a:pt x="2302730" y="358874"/>
                </a:lnTo>
                <a:lnTo>
                  <a:pt x="2293195" y="395009"/>
                </a:lnTo>
                <a:lnTo>
                  <a:pt x="2274149" y="428745"/>
                </a:lnTo>
                <a:lnTo>
                  <a:pt x="2253270" y="461309"/>
                </a:lnTo>
                <a:lnTo>
                  <a:pt x="2230674" y="492784"/>
                </a:lnTo>
                <a:lnTo>
                  <a:pt x="2206475" y="523257"/>
                </a:lnTo>
                <a:lnTo>
                  <a:pt x="2174326" y="559098"/>
                </a:lnTo>
                <a:lnTo>
                  <a:pt x="2139615" y="592361"/>
                </a:lnTo>
                <a:lnTo>
                  <a:pt x="2139091" y="592792"/>
                </a:lnTo>
                <a:close/>
              </a:path>
              <a:path w="2303145" h="826135">
                <a:moveTo>
                  <a:pt x="1505568" y="674408"/>
                </a:moveTo>
                <a:lnTo>
                  <a:pt x="1188424" y="674408"/>
                </a:lnTo>
                <a:lnTo>
                  <a:pt x="1237621" y="670642"/>
                </a:lnTo>
                <a:lnTo>
                  <a:pt x="1287026" y="662240"/>
                </a:lnTo>
                <a:lnTo>
                  <a:pt x="1336117" y="649418"/>
                </a:lnTo>
                <a:lnTo>
                  <a:pt x="1384368" y="632396"/>
                </a:lnTo>
                <a:lnTo>
                  <a:pt x="1431257" y="611390"/>
                </a:lnTo>
                <a:lnTo>
                  <a:pt x="1476258" y="586620"/>
                </a:lnTo>
                <a:lnTo>
                  <a:pt x="1518848" y="558302"/>
                </a:lnTo>
                <a:lnTo>
                  <a:pt x="1556879" y="527951"/>
                </a:lnTo>
                <a:lnTo>
                  <a:pt x="1588363" y="548306"/>
                </a:lnTo>
                <a:lnTo>
                  <a:pt x="1632676" y="568831"/>
                </a:lnTo>
                <a:lnTo>
                  <a:pt x="1679436" y="583259"/>
                </a:lnTo>
                <a:lnTo>
                  <a:pt x="1711146" y="588579"/>
                </a:lnTo>
                <a:lnTo>
                  <a:pt x="1698666" y="602026"/>
                </a:lnTo>
                <a:lnTo>
                  <a:pt x="1685350" y="614389"/>
                </a:lnTo>
                <a:lnTo>
                  <a:pt x="1424386" y="614389"/>
                </a:lnTo>
                <a:lnTo>
                  <a:pt x="1441533" y="630029"/>
                </a:lnTo>
                <a:lnTo>
                  <a:pt x="1479566" y="658528"/>
                </a:lnTo>
                <a:lnTo>
                  <a:pt x="1505568" y="674408"/>
                </a:lnTo>
                <a:close/>
              </a:path>
              <a:path w="2303145" h="826135">
                <a:moveTo>
                  <a:pt x="833898" y="724810"/>
                </a:moveTo>
                <a:lnTo>
                  <a:pt x="775382" y="681700"/>
                </a:lnTo>
                <a:lnTo>
                  <a:pt x="741027" y="650232"/>
                </a:lnTo>
                <a:lnTo>
                  <a:pt x="709641" y="616207"/>
                </a:lnTo>
                <a:lnTo>
                  <a:pt x="697022" y="599777"/>
                </a:lnTo>
                <a:lnTo>
                  <a:pt x="727734" y="596160"/>
                </a:lnTo>
                <a:lnTo>
                  <a:pt x="773491" y="585894"/>
                </a:lnTo>
                <a:lnTo>
                  <a:pt x="817686" y="570726"/>
                </a:lnTo>
                <a:lnTo>
                  <a:pt x="857253" y="551722"/>
                </a:lnTo>
                <a:lnTo>
                  <a:pt x="881659" y="574265"/>
                </a:lnTo>
                <a:lnTo>
                  <a:pt x="919519" y="601670"/>
                </a:lnTo>
                <a:lnTo>
                  <a:pt x="960439" y="624826"/>
                </a:lnTo>
                <a:lnTo>
                  <a:pt x="996367" y="640421"/>
                </a:lnTo>
                <a:lnTo>
                  <a:pt x="986977" y="648202"/>
                </a:lnTo>
                <a:lnTo>
                  <a:pt x="942919" y="677156"/>
                </a:lnTo>
                <a:lnTo>
                  <a:pt x="900930" y="699119"/>
                </a:lnTo>
                <a:lnTo>
                  <a:pt x="857330" y="717285"/>
                </a:lnTo>
                <a:lnTo>
                  <a:pt x="833898" y="724810"/>
                </a:lnTo>
                <a:close/>
              </a:path>
              <a:path w="2303145" h="826135">
                <a:moveTo>
                  <a:pt x="1749130" y="743949"/>
                </a:moveTo>
                <a:lnTo>
                  <a:pt x="1701194" y="740841"/>
                </a:lnTo>
                <a:lnTo>
                  <a:pt x="1653173" y="733036"/>
                </a:lnTo>
                <a:lnTo>
                  <a:pt x="1607433" y="720850"/>
                </a:lnTo>
                <a:lnTo>
                  <a:pt x="1566884" y="705668"/>
                </a:lnTo>
                <a:lnTo>
                  <a:pt x="1585718" y="693816"/>
                </a:lnTo>
                <a:lnTo>
                  <a:pt x="1626172" y="664823"/>
                </a:lnTo>
                <a:lnTo>
                  <a:pt x="1664777" y="633490"/>
                </a:lnTo>
                <a:lnTo>
                  <a:pt x="1698666" y="602026"/>
                </a:lnTo>
                <a:lnTo>
                  <a:pt x="1711146" y="588579"/>
                </a:lnTo>
                <a:lnTo>
                  <a:pt x="1727560" y="591332"/>
                </a:lnTo>
                <a:lnTo>
                  <a:pt x="1775963" y="592792"/>
                </a:lnTo>
                <a:lnTo>
                  <a:pt x="2139091" y="592792"/>
                </a:lnTo>
                <a:lnTo>
                  <a:pt x="2102569" y="622854"/>
                </a:lnTo>
                <a:lnTo>
                  <a:pt x="2063412" y="650384"/>
                </a:lnTo>
                <a:lnTo>
                  <a:pt x="2022370" y="674758"/>
                </a:lnTo>
                <a:lnTo>
                  <a:pt x="1979668" y="695784"/>
                </a:lnTo>
                <a:lnTo>
                  <a:pt x="1935530" y="713269"/>
                </a:lnTo>
                <a:lnTo>
                  <a:pt x="1890182" y="727021"/>
                </a:lnTo>
                <a:lnTo>
                  <a:pt x="1843849" y="736847"/>
                </a:lnTo>
                <a:lnTo>
                  <a:pt x="1797421" y="742473"/>
                </a:lnTo>
                <a:lnTo>
                  <a:pt x="1799503" y="742473"/>
                </a:lnTo>
                <a:lnTo>
                  <a:pt x="1749130" y="743949"/>
                </a:lnTo>
                <a:close/>
              </a:path>
              <a:path w="2303145" h="826135">
                <a:moveTo>
                  <a:pt x="699169" y="602571"/>
                </a:moveTo>
                <a:lnTo>
                  <a:pt x="633668" y="602571"/>
                </a:lnTo>
                <a:lnTo>
                  <a:pt x="680948" y="601670"/>
                </a:lnTo>
                <a:lnTo>
                  <a:pt x="697022" y="599777"/>
                </a:lnTo>
                <a:lnTo>
                  <a:pt x="699169" y="602571"/>
                </a:lnTo>
                <a:close/>
              </a:path>
              <a:path w="2303145" h="826135">
                <a:moveTo>
                  <a:pt x="1166676" y="825897"/>
                </a:moveTo>
                <a:lnTo>
                  <a:pt x="1117142" y="823636"/>
                </a:lnTo>
                <a:lnTo>
                  <a:pt x="1067640" y="817463"/>
                </a:lnTo>
                <a:lnTo>
                  <a:pt x="1018342" y="807237"/>
                </a:lnTo>
                <a:lnTo>
                  <a:pt x="975741" y="794701"/>
                </a:lnTo>
                <a:lnTo>
                  <a:pt x="933377" y="778582"/>
                </a:lnTo>
                <a:lnTo>
                  <a:pt x="891703" y="759052"/>
                </a:lnTo>
                <a:lnTo>
                  <a:pt x="851176" y="736281"/>
                </a:lnTo>
                <a:lnTo>
                  <a:pt x="833898" y="724810"/>
                </a:lnTo>
                <a:lnTo>
                  <a:pt x="857330" y="717285"/>
                </a:lnTo>
                <a:lnTo>
                  <a:pt x="900930" y="699119"/>
                </a:lnTo>
                <a:lnTo>
                  <a:pt x="942919" y="677156"/>
                </a:lnTo>
                <a:lnTo>
                  <a:pt x="986977" y="648202"/>
                </a:lnTo>
                <a:lnTo>
                  <a:pt x="996367" y="640421"/>
                </a:lnTo>
                <a:lnTo>
                  <a:pt x="1003687" y="643599"/>
                </a:lnTo>
                <a:lnTo>
                  <a:pt x="1048709" y="657982"/>
                </a:lnTo>
                <a:lnTo>
                  <a:pt x="1094905" y="667937"/>
                </a:lnTo>
                <a:lnTo>
                  <a:pt x="1141676" y="673425"/>
                </a:lnTo>
                <a:lnTo>
                  <a:pt x="1188424" y="674408"/>
                </a:lnTo>
                <a:lnTo>
                  <a:pt x="1505568" y="674408"/>
                </a:lnTo>
                <a:lnTo>
                  <a:pt x="1520188" y="683337"/>
                </a:lnTo>
                <a:lnTo>
                  <a:pt x="1562957" y="704198"/>
                </a:lnTo>
                <a:lnTo>
                  <a:pt x="1566884" y="705668"/>
                </a:lnTo>
                <a:lnTo>
                  <a:pt x="1543743" y="720229"/>
                </a:lnTo>
                <a:lnTo>
                  <a:pt x="1499951" y="744212"/>
                </a:lnTo>
                <a:lnTo>
                  <a:pt x="1454979" y="765329"/>
                </a:lnTo>
                <a:lnTo>
                  <a:pt x="1408843" y="783535"/>
                </a:lnTo>
                <a:lnTo>
                  <a:pt x="1361713" y="798687"/>
                </a:lnTo>
                <a:lnTo>
                  <a:pt x="1313760" y="810642"/>
                </a:lnTo>
                <a:lnTo>
                  <a:pt x="1265156" y="819257"/>
                </a:lnTo>
                <a:lnTo>
                  <a:pt x="1216071" y="824390"/>
                </a:lnTo>
                <a:lnTo>
                  <a:pt x="1166676" y="825897"/>
                </a:lnTo>
                <a:close/>
              </a:path>
            </a:pathLst>
          </a:custGeom>
          <a:solidFill>
            <a:srgbClr val="8BC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3206210" y="1657112"/>
            <a:ext cx="2303145" cy="826135"/>
          </a:xfrm>
          <a:custGeom>
            <a:avLst/>
            <a:gdLst/>
            <a:ahLst/>
            <a:cxnLst/>
            <a:rect l="l" t="t" r="r" b="b"/>
            <a:pathLst>
              <a:path w="2303144" h="826135">
                <a:moveTo>
                  <a:pt x="1566884" y="705668"/>
                </a:moveTo>
                <a:lnTo>
                  <a:pt x="1520188" y="683337"/>
                </a:lnTo>
                <a:lnTo>
                  <a:pt x="1479566" y="658528"/>
                </a:lnTo>
                <a:lnTo>
                  <a:pt x="1441533" y="630029"/>
                </a:lnTo>
                <a:lnTo>
                  <a:pt x="1406529" y="598101"/>
                </a:lnTo>
                <a:lnTo>
                  <a:pt x="1374996" y="563001"/>
                </a:lnTo>
                <a:lnTo>
                  <a:pt x="1347375" y="524991"/>
                </a:lnTo>
                <a:lnTo>
                  <a:pt x="1324107" y="484329"/>
                </a:lnTo>
                <a:lnTo>
                  <a:pt x="1305634" y="441274"/>
                </a:lnTo>
                <a:lnTo>
                  <a:pt x="1292395" y="396087"/>
                </a:lnTo>
                <a:lnTo>
                  <a:pt x="1284833" y="349025"/>
                </a:lnTo>
                <a:lnTo>
                  <a:pt x="1283426" y="301578"/>
                </a:lnTo>
                <a:lnTo>
                  <a:pt x="1283389" y="300349"/>
                </a:lnTo>
                <a:lnTo>
                  <a:pt x="1288530" y="252194"/>
                </a:lnTo>
                <a:lnTo>
                  <a:pt x="1288636" y="251198"/>
                </a:lnTo>
                <a:lnTo>
                  <a:pt x="1300614" y="203613"/>
                </a:lnTo>
                <a:lnTo>
                  <a:pt x="1319172" y="158597"/>
                </a:lnTo>
                <a:lnTo>
                  <a:pt x="1343987" y="117442"/>
                </a:lnTo>
                <a:lnTo>
                  <a:pt x="1375432" y="80289"/>
                </a:lnTo>
                <a:lnTo>
                  <a:pt x="1412834" y="49006"/>
                </a:lnTo>
                <a:lnTo>
                  <a:pt x="1456220" y="24309"/>
                </a:lnTo>
                <a:lnTo>
                  <a:pt x="1500398" y="8423"/>
                </a:lnTo>
                <a:lnTo>
                  <a:pt x="1545634" y="309"/>
                </a:lnTo>
                <a:lnTo>
                  <a:pt x="1590929" y="0"/>
                </a:lnTo>
                <a:lnTo>
                  <a:pt x="1635284" y="7526"/>
                </a:lnTo>
                <a:lnTo>
                  <a:pt x="1677699" y="22920"/>
                </a:lnTo>
                <a:lnTo>
                  <a:pt x="1717177" y="46214"/>
                </a:lnTo>
                <a:lnTo>
                  <a:pt x="1752718" y="77440"/>
                </a:lnTo>
                <a:lnTo>
                  <a:pt x="1784904" y="117709"/>
                </a:lnTo>
                <a:lnTo>
                  <a:pt x="1804703" y="153197"/>
                </a:lnTo>
                <a:lnTo>
                  <a:pt x="1546471" y="153197"/>
                </a:lnTo>
                <a:lnTo>
                  <a:pt x="1504465" y="171413"/>
                </a:lnTo>
                <a:lnTo>
                  <a:pt x="1470247" y="203027"/>
                </a:lnTo>
                <a:lnTo>
                  <a:pt x="1447364" y="242942"/>
                </a:lnTo>
                <a:lnTo>
                  <a:pt x="1436742" y="285692"/>
                </a:lnTo>
                <a:lnTo>
                  <a:pt x="1436088" y="320807"/>
                </a:lnTo>
                <a:lnTo>
                  <a:pt x="1435978" y="326805"/>
                </a:lnTo>
                <a:lnTo>
                  <a:pt x="1443802" y="373074"/>
                </a:lnTo>
                <a:lnTo>
                  <a:pt x="1459197" y="414605"/>
                </a:lnTo>
                <a:lnTo>
                  <a:pt x="1480953" y="452721"/>
                </a:lnTo>
                <a:lnTo>
                  <a:pt x="1511418" y="489993"/>
                </a:lnTo>
                <a:lnTo>
                  <a:pt x="1547582" y="521941"/>
                </a:lnTo>
                <a:lnTo>
                  <a:pt x="1556879" y="527951"/>
                </a:lnTo>
                <a:lnTo>
                  <a:pt x="1518848" y="558302"/>
                </a:lnTo>
                <a:lnTo>
                  <a:pt x="1476258" y="586620"/>
                </a:lnTo>
                <a:lnTo>
                  <a:pt x="1431257" y="611390"/>
                </a:lnTo>
                <a:lnTo>
                  <a:pt x="1424564" y="614389"/>
                </a:lnTo>
                <a:lnTo>
                  <a:pt x="1685350" y="614389"/>
                </a:lnTo>
                <a:lnTo>
                  <a:pt x="1664777" y="633490"/>
                </a:lnTo>
                <a:lnTo>
                  <a:pt x="1626172" y="664823"/>
                </a:lnTo>
                <a:lnTo>
                  <a:pt x="1585718" y="693816"/>
                </a:lnTo>
                <a:lnTo>
                  <a:pt x="1566884" y="705668"/>
                </a:lnTo>
                <a:close/>
              </a:path>
              <a:path w="2303144" h="826135">
                <a:moveTo>
                  <a:pt x="672403" y="753224"/>
                </a:moveTo>
                <a:lnTo>
                  <a:pt x="623238" y="753224"/>
                </a:lnTo>
                <a:lnTo>
                  <a:pt x="577520" y="750038"/>
                </a:lnTo>
                <a:lnTo>
                  <a:pt x="530448" y="743377"/>
                </a:lnTo>
                <a:lnTo>
                  <a:pt x="483993" y="733419"/>
                </a:lnTo>
                <a:lnTo>
                  <a:pt x="438435" y="720229"/>
                </a:lnTo>
                <a:lnTo>
                  <a:pt x="394051" y="703869"/>
                </a:lnTo>
                <a:lnTo>
                  <a:pt x="351120" y="684401"/>
                </a:lnTo>
                <a:lnTo>
                  <a:pt x="309920" y="661888"/>
                </a:lnTo>
                <a:lnTo>
                  <a:pt x="267399" y="634106"/>
                </a:lnTo>
                <a:lnTo>
                  <a:pt x="227573" y="603069"/>
                </a:lnTo>
                <a:lnTo>
                  <a:pt x="190555" y="569024"/>
                </a:lnTo>
                <a:lnTo>
                  <a:pt x="156460" y="532218"/>
                </a:lnTo>
                <a:lnTo>
                  <a:pt x="125326" y="492784"/>
                </a:lnTo>
                <a:lnTo>
                  <a:pt x="97495" y="451310"/>
                </a:lnTo>
                <a:lnTo>
                  <a:pt x="72854" y="407701"/>
                </a:lnTo>
                <a:lnTo>
                  <a:pt x="51593" y="362319"/>
                </a:lnTo>
                <a:lnTo>
                  <a:pt x="33827" y="315410"/>
                </a:lnTo>
                <a:lnTo>
                  <a:pt x="19668" y="267221"/>
                </a:lnTo>
                <a:lnTo>
                  <a:pt x="9232" y="217999"/>
                </a:lnTo>
                <a:lnTo>
                  <a:pt x="2633" y="167990"/>
                </a:lnTo>
                <a:lnTo>
                  <a:pt x="0" y="117709"/>
                </a:lnTo>
                <a:lnTo>
                  <a:pt x="74" y="117041"/>
                </a:lnTo>
                <a:lnTo>
                  <a:pt x="7994" y="81226"/>
                </a:lnTo>
                <a:lnTo>
                  <a:pt x="29506" y="57110"/>
                </a:lnTo>
                <a:lnTo>
                  <a:pt x="59180" y="45075"/>
                </a:lnTo>
                <a:lnTo>
                  <a:pt x="91594" y="45075"/>
                </a:lnTo>
                <a:lnTo>
                  <a:pt x="125976" y="61912"/>
                </a:lnTo>
                <a:lnTo>
                  <a:pt x="152564" y="117041"/>
                </a:lnTo>
                <a:lnTo>
                  <a:pt x="155594" y="165024"/>
                </a:lnTo>
                <a:lnTo>
                  <a:pt x="163108" y="211787"/>
                </a:lnTo>
                <a:lnTo>
                  <a:pt x="175032" y="257411"/>
                </a:lnTo>
                <a:lnTo>
                  <a:pt x="191195" y="301578"/>
                </a:lnTo>
                <a:lnTo>
                  <a:pt x="211423" y="343968"/>
                </a:lnTo>
                <a:lnTo>
                  <a:pt x="235546" y="384262"/>
                </a:lnTo>
                <a:lnTo>
                  <a:pt x="263391" y="422139"/>
                </a:lnTo>
                <a:lnTo>
                  <a:pt x="294785" y="457282"/>
                </a:lnTo>
                <a:lnTo>
                  <a:pt x="329558" y="489370"/>
                </a:lnTo>
                <a:lnTo>
                  <a:pt x="367537" y="518084"/>
                </a:lnTo>
                <a:lnTo>
                  <a:pt x="408549" y="543105"/>
                </a:lnTo>
                <a:lnTo>
                  <a:pt x="450213" y="563001"/>
                </a:lnTo>
                <a:lnTo>
                  <a:pt x="494204" y="579097"/>
                </a:lnTo>
                <a:lnTo>
                  <a:pt x="539762" y="591138"/>
                </a:lnTo>
                <a:lnTo>
                  <a:pt x="586428" y="599012"/>
                </a:lnTo>
                <a:lnTo>
                  <a:pt x="633668" y="602571"/>
                </a:lnTo>
                <a:lnTo>
                  <a:pt x="699169" y="602571"/>
                </a:lnTo>
                <a:lnTo>
                  <a:pt x="709641" y="616207"/>
                </a:lnTo>
                <a:lnTo>
                  <a:pt x="741027" y="650232"/>
                </a:lnTo>
                <a:lnTo>
                  <a:pt x="775382" y="681700"/>
                </a:lnTo>
                <a:lnTo>
                  <a:pt x="812250" y="710439"/>
                </a:lnTo>
                <a:lnTo>
                  <a:pt x="833898" y="724810"/>
                </a:lnTo>
                <a:lnTo>
                  <a:pt x="812399" y="731715"/>
                </a:lnTo>
                <a:lnTo>
                  <a:pt x="766416" y="742473"/>
                </a:lnTo>
                <a:lnTo>
                  <a:pt x="719657" y="749622"/>
                </a:lnTo>
                <a:lnTo>
                  <a:pt x="672403" y="753224"/>
                </a:lnTo>
                <a:close/>
              </a:path>
              <a:path w="2303144" h="826135">
                <a:moveTo>
                  <a:pt x="697022" y="599777"/>
                </a:moveTo>
                <a:lnTo>
                  <a:pt x="657594" y="541171"/>
                </a:lnTo>
                <a:lnTo>
                  <a:pt x="637845" y="500502"/>
                </a:lnTo>
                <a:lnTo>
                  <a:pt x="622886" y="457960"/>
                </a:lnTo>
                <a:lnTo>
                  <a:pt x="613173" y="413717"/>
                </a:lnTo>
                <a:lnTo>
                  <a:pt x="609610" y="373074"/>
                </a:lnTo>
                <a:lnTo>
                  <a:pt x="609165" y="367832"/>
                </a:lnTo>
                <a:lnTo>
                  <a:pt x="611305" y="320807"/>
                </a:lnTo>
                <a:lnTo>
                  <a:pt x="619934" y="275127"/>
                </a:lnTo>
                <a:lnTo>
                  <a:pt x="635096" y="231567"/>
                </a:lnTo>
                <a:lnTo>
                  <a:pt x="656405" y="190978"/>
                </a:lnTo>
                <a:lnTo>
                  <a:pt x="683479" y="154207"/>
                </a:lnTo>
                <a:lnTo>
                  <a:pt x="715931" y="122105"/>
                </a:lnTo>
                <a:lnTo>
                  <a:pt x="753377" y="95520"/>
                </a:lnTo>
                <a:lnTo>
                  <a:pt x="795433" y="75303"/>
                </a:lnTo>
                <a:lnTo>
                  <a:pt x="844529" y="62954"/>
                </a:lnTo>
                <a:lnTo>
                  <a:pt x="894040" y="61912"/>
                </a:lnTo>
                <a:lnTo>
                  <a:pt x="942499" y="71219"/>
                </a:lnTo>
                <a:lnTo>
                  <a:pt x="988440" y="89914"/>
                </a:lnTo>
                <a:lnTo>
                  <a:pt x="1030393" y="117041"/>
                </a:lnTo>
                <a:lnTo>
                  <a:pt x="1066893" y="151641"/>
                </a:lnTo>
                <a:lnTo>
                  <a:pt x="1097462" y="192638"/>
                </a:lnTo>
                <a:lnTo>
                  <a:pt x="1109785" y="215904"/>
                </a:lnTo>
                <a:lnTo>
                  <a:pt x="884444" y="215904"/>
                </a:lnTo>
                <a:lnTo>
                  <a:pt x="849557" y="219926"/>
                </a:lnTo>
                <a:lnTo>
                  <a:pt x="817075" y="237059"/>
                </a:lnTo>
                <a:lnTo>
                  <a:pt x="789631" y="265844"/>
                </a:lnTo>
                <a:lnTo>
                  <a:pt x="767207" y="313937"/>
                </a:lnTo>
                <a:lnTo>
                  <a:pt x="762073" y="365466"/>
                </a:lnTo>
                <a:lnTo>
                  <a:pt x="771253" y="417338"/>
                </a:lnTo>
                <a:lnTo>
                  <a:pt x="791769" y="466462"/>
                </a:lnTo>
                <a:lnTo>
                  <a:pt x="817163" y="506606"/>
                </a:lnTo>
                <a:lnTo>
                  <a:pt x="847326" y="542553"/>
                </a:lnTo>
                <a:lnTo>
                  <a:pt x="857253" y="551722"/>
                </a:lnTo>
                <a:lnTo>
                  <a:pt x="817686" y="570726"/>
                </a:lnTo>
                <a:lnTo>
                  <a:pt x="773491" y="585894"/>
                </a:lnTo>
                <a:lnTo>
                  <a:pt x="727734" y="596160"/>
                </a:lnTo>
                <a:lnTo>
                  <a:pt x="697022" y="599777"/>
                </a:lnTo>
                <a:close/>
              </a:path>
              <a:path w="2303144" h="826135">
                <a:moveTo>
                  <a:pt x="1711146" y="588579"/>
                </a:moveTo>
                <a:lnTo>
                  <a:pt x="1679436" y="583259"/>
                </a:lnTo>
                <a:lnTo>
                  <a:pt x="1632676" y="568831"/>
                </a:lnTo>
                <a:lnTo>
                  <a:pt x="1588363" y="548306"/>
                </a:lnTo>
                <a:lnTo>
                  <a:pt x="1556879" y="527951"/>
                </a:lnTo>
                <a:lnTo>
                  <a:pt x="1558503" y="526655"/>
                </a:lnTo>
                <a:lnTo>
                  <a:pt x="1594699" y="491898"/>
                </a:lnTo>
                <a:lnTo>
                  <a:pt x="1626912" y="454247"/>
                </a:lnTo>
                <a:lnTo>
                  <a:pt x="1654447" y="413077"/>
                </a:lnTo>
                <a:lnTo>
                  <a:pt x="1675337" y="367832"/>
                </a:lnTo>
                <a:lnTo>
                  <a:pt x="1675425" y="367641"/>
                </a:lnTo>
                <a:lnTo>
                  <a:pt x="1686728" y="319629"/>
                </a:lnTo>
                <a:lnTo>
                  <a:pt x="1685235" y="270729"/>
                </a:lnTo>
                <a:lnTo>
                  <a:pt x="1674085" y="232741"/>
                </a:lnTo>
                <a:lnTo>
                  <a:pt x="1654661" y="197673"/>
                </a:lnTo>
                <a:lnTo>
                  <a:pt x="1627394" y="169819"/>
                </a:lnTo>
                <a:lnTo>
                  <a:pt x="1592713" y="153473"/>
                </a:lnTo>
                <a:lnTo>
                  <a:pt x="1546471" y="153197"/>
                </a:lnTo>
                <a:lnTo>
                  <a:pt x="1804703" y="153197"/>
                </a:lnTo>
                <a:lnTo>
                  <a:pt x="1809684" y="162125"/>
                </a:lnTo>
                <a:lnTo>
                  <a:pt x="1827034" y="209697"/>
                </a:lnTo>
                <a:lnTo>
                  <a:pt x="1836928" y="259431"/>
                </a:lnTo>
                <a:lnTo>
                  <a:pt x="1839342" y="310336"/>
                </a:lnTo>
                <a:lnTo>
                  <a:pt x="1834280" y="361103"/>
                </a:lnTo>
                <a:lnTo>
                  <a:pt x="1834248" y="361420"/>
                </a:lnTo>
                <a:lnTo>
                  <a:pt x="1823242" y="406568"/>
                </a:lnTo>
                <a:lnTo>
                  <a:pt x="1806659" y="449997"/>
                </a:lnTo>
                <a:lnTo>
                  <a:pt x="1785205" y="491482"/>
                </a:lnTo>
                <a:lnTo>
                  <a:pt x="1759585" y="530798"/>
                </a:lnTo>
                <a:lnTo>
                  <a:pt x="1730503" y="567721"/>
                </a:lnTo>
                <a:lnTo>
                  <a:pt x="1711146" y="588579"/>
                </a:lnTo>
                <a:close/>
              </a:path>
              <a:path w="2303144" h="826135">
                <a:moveTo>
                  <a:pt x="996367" y="640421"/>
                </a:moveTo>
                <a:lnTo>
                  <a:pt x="960439" y="624826"/>
                </a:lnTo>
                <a:lnTo>
                  <a:pt x="919519" y="601670"/>
                </a:lnTo>
                <a:lnTo>
                  <a:pt x="881659" y="574265"/>
                </a:lnTo>
                <a:lnTo>
                  <a:pt x="857253" y="551722"/>
                </a:lnTo>
                <a:lnTo>
                  <a:pt x="859785" y="550506"/>
                </a:lnTo>
                <a:lnTo>
                  <a:pt x="896822" y="526655"/>
                </a:lnTo>
                <a:lnTo>
                  <a:pt x="935032" y="493819"/>
                </a:lnTo>
                <a:lnTo>
                  <a:pt x="965630" y="456079"/>
                </a:lnTo>
                <a:lnTo>
                  <a:pt x="987144" y="413717"/>
                </a:lnTo>
                <a:lnTo>
                  <a:pt x="996051" y="367832"/>
                </a:lnTo>
                <a:lnTo>
                  <a:pt x="991413" y="326805"/>
                </a:lnTo>
                <a:lnTo>
                  <a:pt x="976355" y="286951"/>
                </a:lnTo>
                <a:lnTo>
                  <a:pt x="951908" y="252194"/>
                </a:lnTo>
                <a:lnTo>
                  <a:pt x="919101" y="226453"/>
                </a:lnTo>
                <a:lnTo>
                  <a:pt x="884444" y="215904"/>
                </a:lnTo>
                <a:lnTo>
                  <a:pt x="1109785" y="215904"/>
                </a:lnTo>
                <a:lnTo>
                  <a:pt x="1121314" y="237672"/>
                </a:lnTo>
                <a:lnTo>
                  <a:pt x="1137888" y="285692"/>
                </a:lnTo>
                <a:lnTo>
                  <a:pt x="1146624" y="335645"/>
                </a:lnTo>
                <a:lnTo>
                  <a:pt x="1146714" y="349025"/>
                </a:lnTo>
                <a:lnTo>
                  <a:pt x="1146839" y="367832"/>
                </a:lnTo>
                <a:lnTo>
                  <a:pt x="1138346" y="437147"/>
                </a:lnTo>
                <a:lnTo>
                  <a:pt x="1120626" y="487094"/>
                </a:lnTo>
                <a:lnTo>
                  <a:pt x="1095619" y="533504"/>
                </a:lnTo>
                <a:lnTo>
                  <a:pt x="1064336" y="576045"/>
                </a:lnTo>
                <a:lnTo>
                  <a:pt x="1027785" y="614389"/>
                </a:lnTo>
                <a:lnTo>
                  <a:pt x="996367" y="640421"/>
                </a:lnTo>
                <a:close/>
              </a:path>
              <a:path w="2303144" h="826135">
                <a:moveTo>
                  <a:pt x="2139091" y="592792"/>
                </a:moveTo>
                <a:lnTo>
                  <a:pt x="1775963" y="592792"/>
                </a:lnTo>
                <a:lnTo>
                  <a:pt x="1823561" y="587382"/>
                </a:lnTo>
                <a:lnTo>
                  <a:pt x="1872257" y="575009"/>
                </a:lnTo>
                <a:lnTo>
                  <a:pt x="1918501" y="557140"/>
                </a:lnTo>
                <a:lnTo>
                  <a:pt x="1962146" y="534250"/>
                </a:lnTo>
                <a:lnTo>
                  <a:pt x="2003047" y="506813"/>
                </a:lnTo>
                <a:lnTo>
                  <a:pt x="2041057" y="475305"/>
                </a:lnTo>
                <a:lnTo>
                  <a:pt x="2076032" y="440201"/>
                </a:lnTo>
                <a:lnTo>
                  <a:pt x="2107825" y="401975"/>
                </a:lnTo>
                <a:lnTo>
                  <a:pt x="2136290" y="361103"/>
                </a:lnTo>
                <a:lnTo>
                  <a:pt x="2161282" y="318059"/>
                </a:lnTo>
                <a:lnTo>
                  <a:pt x="2185511" y="290369"/>
                </a:lnTo>
                <a:lnTo>
                  <a:pt x="2215610" y="280087"/>
                </a:lnTo>
                <a:lnTo>
                  <a:pt x="2246981" y="284504"/>
                </a:lnTo>
                <a:lnTo>
                  <a:pt x="2275024" y="300913"/>
                </a:lnTo>
                <a:lnTo>
                  <a:pt x="2295140" y="326606"/>
                </a:lnTo>
                <a:lnTo>
                  <a:pt x="2302730" y="358874"/>
                </a:lnTo>
                <a:lnTo>
                  <a:pt x="2293195" y="395009"/>
                </a:lnTo>
                <a:lnTo>
                  <a:pt x="2274149" y="428745"/>
                </a:lnTo>
                <a:lnTo>
                  <a:pt x="2253270" y="461309"/>
                </a:lnTo>
                <a:lnTo>
                  <a:pt x="2230674" y="492784"/>
                </a:lnTo>
                <a:lnTo>
                  <a:pt x="2206475" y="523257"/>
                </a:lnTo>
                <a:lnTo>
                  <a:pt x="2174326" y="559098"/>
                </a:lnTo>
                <a:lnTo>
                  <a:pt x="2139615" y="592361"/>
                </a:lnTo>
                <a:lnTo>
                  <a:pt x="2139091" y="592792"/>
                </a:lnTo>
                <a:close/>
              </a:path>
              <a:path w="2303144" h="826135">
                <a:moveTo>
                  <a:pt x="1505568" y="674408"/>
                </a:moveTo>
                <a:lnTo>
                  <a:pt x="1188424" y="674408"/>
                </a:lnTo>
                <a:lnTo>
                  <a:pt x="1237621" y="670642"/>
                </a:lnTo>
                <a:lnTo>
                  <a:pt x="1287026" y="662240"/>
                </a:lnTo>
                <a:lnTo>
                  <a:pt x="1336117" y="649418"/>
                </a:lnTo>
                <a:lnTo>
                  <a:pt x="1384368" y="632396"/>
                </a:lnTo>
                <a:lnTo>
                  <a:pt x="1431257" y="611390"/>
                </a:lnTo>
                <a:lnTo>
                  <a:pt x="1476258" y="586620"/>
                </a:lnTo>
                <a:lnTo>
                  <a:pt x="1518848" y="558302"/>
                </a:lnTo>
                <a:lnTo>
                  <a:pt x="1556879" y="527951"/>
                </a:lnTo>
                <a:lnTo>
                  <a:pt x="1588363" y="548306"/>
                </a:lnTo>
                <a:lnTo>
                  <a:pt x="1632676" y="568831"/>
                </a:lnTo>
                <a:lnTo>
                  <a:pt x="1679436" y="583259"/>
                </a:lnTo>
                <a:lnTo>
                  <a:pt x="1711146" y="588579"/>
                </a:lnTo>
                <a:lnTo>
                  <a:pt x="1698666" y="602026"/>
                </a:lnTo>
                <a:lnTo>
                  <a:pt x="1685350" y="614389"/>
                </a:lnTo>
                <a:lnTo>
                  <a:pt x="1424386" y="614389"/>
                </a:lnTo>
                <a:lnTo>
                  <a:pt x="1441533" y="630029"/>
                </a:lnTo>
                <a:lnTo>
                  <a:pt x="1479566" y="658528"/>
                </a:lnTo>
                <a:lnTo>
                  <a:pt x="1505568" y="674408"/>
                </a:lnTo>
                <a:close/>
              </a:path>
              <a:path w="2303144" h="826135">
                <a:moveTo>
                  <a:pt x="833898" y="724810"/>
                </a:moveTo>
                <a:lnTo>
                  <a:pt x="775382" y="681700"/>
                </a:lnTo>
                <a:lnTo>
                  <a:pt x="741027" y="650232"/>
                </a:lnTo>
                <a:lnTo>
                  <a:pt x="709641" y="616207"/>
                </a:lnTo>
                <a:lnTo>
                  <a:pt x="697022" y="599777"/>
                </a:lnTo>
                <a:lnTo>
                  <a:pt x="727734" y="596160"/>
                </a:lnTo>
                <a:lnTo>
                  <a:pt x="773491" y="585894"/>
                </a:lnTo>
                <a:lnTo>
                  <a:pt x="817686" y="570726"/>
                </a:lnTo>
                <a:lnTo>
                  <a:pt x="857253" y="551722"/>
                </a:lnTo>
                <a:lnTo>
                  <a:pt x="881659" y="574265"/>
                </a:lnTo>
                <a:lnTo>
                  <a:pt x="919519" y="601670"/>
                </a:lnTo>
                <a:lnTo>
                  <a:pt x="960439" y="624826"/>
                </a:lnTo>
                <a:lnTo>
                  <a:pt x="996367" y="640421"/>
                </a:lnTo>
                <a:lnTo>
                  <a:pt x="986977" y="648202"/>
                </a:lnTo>
                <a:lnTo>
                  <a:pt x="942919" y="677156"/>
                </a:lnTo>
                <a:lnTo>
                  <a:pt x="900930" y="699119"/>
                </a:lnTo>
                <a:lnTo>
                  <a:pt x="857330" y="717285"/>
                </a:lnTo>
                <a:lnTo>
                  <a:pt x="833898" y="724810"/>
                </a:lnTo>
                <a:close/>
              </a:path>
              <a:path w="2303144" h="826135">
                <a:moveTo>
                  <a:pt x="1749130" y="743949"/>
                </a:moveTo>
                <a:lnTo>
                  <a:pt x="1701194" y="740841"/>
                </a:lnTo>
                <a:lnTo>
                  <a:pt x="1653173" y="733036"/>
                </a:lnTo>
                <a:lnTo>
                  <a:pt x="1607433" y="720850"/>
                </a:lnTo>
                <a:lnTo>
                  <a:pt x="1566884" y="705668"/>
                </a:lnTo>
                <a:lnTo>
                  <a:pt x="1585718" y="693816"/>
                </a:lnTo>
                <a:lnTo>
                  <a:pt x="1626172" y="664823"/>
                </a:lnTo>
                <a:lnTo>
                  <a:pt x="1664777" y="633490"/>
                </a:lnTo>
                <a:lnTo>
                  <a:pt x="1698666" y="602026"/>
                </a:lnTo>
                <a:lnTo>
                  <a:pt x="1711146" y="588579"/>
                </a:lnTo>
                <a:lnTo>
                  <a:pt x="1727560" y="591332"/>
                </a:lnTo>
                <a:lnTo>
                  <a:pt x="1775963" y="592792"/>
                </a:lnTo>
                <a:lnTo>
                  <a:pt x="2139091" y="592792"/>
                </a:lnTo>
                <a:lnTo>
                  <a:pt x="2102569" y="622854"/>
                </a:lnTo>
                <a:lnTo>
                  <a:pt x="2063412" y="650384"/>
                </a:lnTo>
                <a:lnTo>
                  <a:pt x="2022370" y="674758"/>
                </a:lnTo>
                <a:lnTo>
                  <a:pt x="1979668" y="695784"/>
                </a:lnTo>
                <a:lnTo>
                  <a:pt x="1935530" y="713269"/>
                </a:lnTo>
                <a:lnTo>
                  <a:pt x="1890182" y="727021"/>
                </a:lnTo>
                <a:lnTo>
                  <a:pt x="1843849" y="736847"/>
                </a:lnTo>
                <a:lnTo>
                  <a:pt x="1797421" y="742473"/>
                </a:lnTo>
                <a:lnTo>
                  <a:pt x="1799503" y="742473"/>
                </a:lnTo>
                <a:lnTo>
                  <a:pt x="1749130" y="743949"/>
                </a:lnTo>
                <a:close/>
              </a:path>
              <a:path w="2303144" h="826135">
                <a:moveTo>
                  <a:pt x="699169" y="602571"/>
                </a:moveTo>
                <a:lnTo>
                  <a:pt x="633668" y="602571"/>
                </a:lnTo>
                <a:lnTo>
                  <a:pt x="680948" y="601670"/>
                </a:lnTo>
                <a:lnTo>
                  <a:pt x="697022" y="599777"/>
                </a:lnTo>
                <a:lnTo>
                  <a:pt x="699169" y="602571"/>
                </a:lnTo>
                <a:close/>
              </a:path>
              <a:path w="2303144" h="826135">
                <a:moveTo>
                  <a:pt x="1166676" y="825897"/>
                </a:moveTo>
                <a:lnTo>
                  <a:pt x="1117142" y="823636"/>
                </a:lnTo>
                <a:lnTo>
                  <a:pt x="1067640" y="817463"/>
                </a:lnTo>
                <a:lnTo>
                  <a:pt x="1018342" y="807237"/>
                </a:lnTo>
                <a:lnTo>
                  <a:pt x="975741" y="794701"/>
                </a:lnTo>
                <a:lnTo>
                  <a:pt x="933377" y="778582"/>
                </a:lnTo>
                <a:lnTo>
                  <a:pt x="891703" y="759052"/>
                </a:lnTo>
                <a:lnTo>
                  <a:pt x="851176" y="736281"/>
                </a:lnTo>
                <a:lnTo>
                  <a:pt x="833898" y="724810"/>
                </a:lnTo>
                <a:lnTo>
                  <a:pt x="857330" y="717285"/>
                </a:lnTo>
                <a:lnTo>
                  <a:pt x="900930" y="699119"/>
                </a:lnTo>
                <a:lnTo>
                  <a:pt x="942919" y="677156"/>
                </a:lnTo>
                <a:lnTo>
                  <a:pt x="986977" y="648202"/>
                </a:lnTo>
                <a:lnTo>
                  <a:pt x="996367" y="640421"/>
                </a:lnTo>
                <a:lnTo>
                  <a:pt x="1003687" y="643599"/>
                </a:lnTo>
                <a:lnTo>
                  <a:pt x="1048709" y="657982"/>
                </a:lnTo>
                <a:lnTo>
                  <a:pt x="1094905" y="667937"/>
                </a:lnTo>
                <a:lnTo>
                  <a:pt x="1141676" y="673425"/>
                </a:lnTo>
                <a:lnTo>
                  <a:pt x="1188424" y="674408"/>
                </a:lnTo>
                <a:lnTo>
                  <a:pt x="1505568" y="674408"/>
                </a:lnTo>
                <a:lnTo>
                  <a:pt x="1520188" y="683337"/>
                </a:lnTo>
                <a:lnTo>
                  <a:pt x="1562957" y="704198"/>
                </a:lnTo>
                <a:lnTo>
                  <a:pt x="1566884" y="705668"/>
                </a:lnTo>
                <a:lnTo>
                  <a:pt x="1543743" y="720229"/>
                </a:lnTo>
                <a:lnTo>
                  <a:pt x="1499951" y="744212"/>
                </a:lnTo>
                <a:lnTo>
                  <a:pt x="1454979" y="765329"/>
                </a:lnTo>
                <a:lnTo>
                  <a:pt x="1408843" y="783535"/>
                </a:lnTo>
                <a:lnTo>
                  <a:pt x="1361713" y="798687"/>
                </a:lnTo>
                <a:lnTo>
                  <a:pt x="1313760" y="810642"/>
                </a:lnTo>
                <a:lnTo>
                  <a:pt x="1265156" y="819257"/>
                </a:lnTo>
                <a:lnTo>
                  <a:pt x="1216071" y="824390"/>
                </a:lnTo>
                <a:lnTo>
                  <a:pt x="1166676" y="825897"/>
                </a:lnTo>
                <a:close/>
              </a:path>
            </a:pathLst>
          </a:custGeom>
          <a:solidFill>
            <a:srgbClr val="8BC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78840" y="637351"/>
            <a:ext cx="2277110" cy="2004060"/>
          </a:xfrm>
          <a:custGeom>
            <a:avLst/>
            <a:gdLst/>
            <a:ahLst/>
            <a:cxnLst/>
            <a:rect l="l" t="t" r="r" b="b"/>
            <a:pathLst>
              <a:path w="2277110" h="2004060">
                <a:moveTo>
                  <a:pt x="538719" y="1395725"/>
                </a:moveTo>
                <a:lnTo>
                  <a:pt x="532610" y="1392577"/>
                </a:lnTo>
                <a:lnTo>
                  <a:pt x="528042" y="1387319"/>
                </a:lnTo>
                <a:lnTo>
                  <a:pt x="525629" y="1380561"/>
                </a:lnTo>
                <a:lnTo>
                  <a:pt x="520768" y="1339468"/>
                </a:lnTo>
                <a:lnTo>
                  <a:pt x="514507" y="1292147"/>
                </a:lnTo>
                <a:lnTo>
                  <a:pt x="506788" y="1240260"/>
                </a:lnTo>
                <a:lnTo>
                  <a:pt x="497556" y="1185473"/>
                </a:lnTo>
                <a:lnTo>
                  <a:pt x="486754" y="1129448"/>
                </a:lnTo>
                <a:lnTo>
                  <a:pt x="474325" y="1073850"/>
                </a:lnTo>
                <a:lnTo>
                  <a:pt x="460213" y="1020342"/>
                </a:lnTo>
                <a:lnTo>
                  <a:pt x="444361" y="970588"/>
                </a:lnTo>
                <a:lnTo>
                  <a:pt x="426713" y="926253"/>
                </a:lnTo>
                <a:lnTo>
                  <a:pt x="407212" y="888999"/>
                </a:lnTo>
                <a:lnTo>
                  <a:pt x="378246" y="848130"/>
                </a:lnTo>
                <a:lnTo>
                  <a:pt x="343833" y="809480"/>
                </a:lnTo>
                <a:lnTo>
                  <a:pt x="305124" y="773158"/>
                </a:lnTo>
                <a:lnTo>
                  <a:pt x="263272" y="739269"/>
                </a:lnTo>
                <a:lnTo>
                  <a:pt x="219426" y="707922"/>
                </a:lnTo>
                <a:lnTo>
                  <a:pt x="174739" y="679224"/>
                </a:lnTo>
                <a:lnTo>
                  <a:pt x="130364" y="653282"/>
                </a:lnTo>
                <a:lnTo>
                  <a:pt x="87450" y="630204"/>
                </a:lnTo>
                <a:lnTo>
                  <a:pt x="47151" y="610096"/>
                </a:lnTo>
                <a:lnTo>
                  <a:pt x="10524" y="593020"/>
                </a:lnTo>
                <a:lnTo>
                  <a:pt x="4560" y="590136"/>
                </a:lnTo>
                <a:lnTo>
                  <a:pt x="418" y="584497"/>
                </a:lnTo>
                <a:lnTo>
                  <a:pt x="0" y="577427"/>
                </a:lnTo>
                <a:lnTo>
                  <a:pt x="1107" y="570293"/>
                </a:lnTo>
                <a:lnTo>
                  <a:pt x="4748" y="564391"/>
                </a:lnTo>
                <a:lnTo>
                  <a:pt x="10364" y="560294"/>
                </a:lnTo>
                <a:lnTo>
                  <a:pt x="17400" y="558571"/>
                </a:lnTo>
                <a:lnTo>
                  <a:pt x="67687" y="554823"/>
                </a:lnTo>
                <a:lnTo>
                  <a:pt x="117639" y="548511"/>
                </a:lnTo>
                <a:lnTo>
                  <a:pt x="167150" y="539664"/>
                </a:lnTo>
                <a:lnTo>
                  <a:pt x="216119" y="528312"/>
                </a:lnTo>
                <a:lnTo>
                  <a:pt x="264440" y="514485"/>
                </a:lnTo>
                <a:lnTo>
                  <a:pt x="312012" y="498211"/>
                </a:lnTo>
                <a:lnTo>
                  <a:pt x="358730" y="479520"/>
                </a:lnTo>
                <a:lnTo>
                  <a:pt x="404492" y="458443"/>
                </a:lnTo>
                <a:lnTo>
                  <a:pt x="449194" y="435007"/>
                </a:lnTo>
                <a:lnTo>
                  <a:pt x="499167" y="403677"/>
                </a:lnTo>
                <a:lnTo>
                  <a:pt x="545257" y="368330"/>
                </a:lnTo>
                <a:lnTo>
                  <a:pt x="587548" y="329824"/>
                </a:lnTo>
                <a:lnTo>
                  <a:pt x="626126" y="289020"/>
                </a:lnTo>
                <a:lnTo>
                  <a:pt x="661076" y="246776"/>
                </a:lnTo>
                <a:lnTo>
                  <a:pt x="692482" y="203952"/>
                </a:lnTo>
                <a:lnTo>
                  <a:pt x="720430" y="161405"/>
                </a:lnTo>
                <a:lnTo>
                  <a:pt x="745005" y="119996"/>
                </a:lnTo>
                <a:lnTo>
                  <a:pt x="766292" y="80582"/>
                </a:lnTo>
                <a:lnTo>
                  <a:pt x="784377" y="44025"/>
                </a:lnTo>
                <a:lnTo>
                  <a:pt x="801783" y="5049"/>
                </a:lnTo>
                <a:lnTo>
                  <a:pt x="807985" y="493"/>
                </a:lnTo>
                <a:lnTo>
                  <a:pt x="837168" y="50339"/>
                </a:lnTo>
                <a:lnTo>
                  <a:pt x="841553" y="88480"/>
                </a:lnTo>
                <a:lnTo>
                  <a:pt x="847448" y="130370"/>
                </a:lnTo>
                <a:lnTo>
                  <a:pt x="855087" y="175458"/>
                </a:lnTo>
                <a:lnTo>
                  <a:pt x="864704" y="223192"/>
                </a:lnTo>
                <a:lnTo>
                  <a:pt x="876530" y="273022"/>
                </a:lnTo>
                <a:lnTo>
                  <a:pt x="890801" y="324397"/>
                </a:lnTo>
                <a:lnTo>
                  <a:pt x="907676" y="376545"/>
                </a:lnTo>
                <a:lnTo>
                  <a:pt x="927605" y="429579"/>
                </a:lnTo>
                <a:lnTo>
                  <a:pt x="950605" y="482284"/>
                </a:lnTo>
                <a:lnTo>
                  <a:pt x="976982" y="534330"/>
                </a:lnTo>
                <a:lnTo>
                  <a:pt x="1003477" y="574209"/>
                </a:lnTo>
                <a:lnTo>
                  <a:pt x="1037503" y="612461"/>
                </a:lnTo>
                <a:lnTo>
                  <a:pt x="1077308" y="648780"/>
                </a:lnTo>
                <a:lnTo>
                  <a:pt x="1121137" y="682861"/>
                </a:lnTo>
                <a:lnTo>
                  <a:pt x="1167239" y="714399"/>
                </a:lnTo>
                <a:lnTo>
                  <a:pt x="1213858" y="743087"/>
                </a:lnTo>
                <a:lnTo>
                  <a:pt x="1259244" y="768620"/>
                </a:lnTo>
                <a:lnTo>
                  <a:pt x="1301641" y="790694"/>
                </a:lnTo>
                <a:lnTo>
                  <a:pt x="1339298" y="809001"/>
                </a:lnTo>
                <a:lnTo>
                  <a:pt x="1344941" y="811367"/>
                </a:lnTo>
                <a:lnTo>
                  <a:pt x="1348593" y="816930"/>
                </a:lnTo>
                <a:lnTo>
                  <a:pt x="1299218" y="846268"/>
                </a:lnTo>
                <a:lnTo>
                  <a:pt x="1260591" y="850908"/>
                </a:lnTo>
                <a:lnTo>
                  <a:pt x="1217875" y="857287"/>
                </a:lnTo>
                <a:lnTo>
                  <a:pt x="1171748" y="865689"/>
                </a:lnTo>
                <a:lnTo>
                  <a:pt x="1122887" y="876399"/>
                </a:lnTo>
                <a:lnTo>
                  <a:pt x="1071969" y="889702"/>
                </a:lnTo>
                <a:lnTo>
                  <a:pt x="1019671" y="905883"/>
                </a:lnTo>
                <a:lnTo>
                  <a:pt x="966671" y="925227"/>
                </a:lnTo>
                <a:lnTo>
                  <a:pt x="913645" y="948019"/>
                </a:lnTo>
                <a:lnTo>
                  <a:pt x="870435" y="971727"/>
                </a:lnTo>
                <a:lnTo>
                  <a:pt x="829489" y="1000977"/>
                </a:lnTo>
                <a:lnTo>
                  <a:pt x="790876" y="1034803"/>
                </a:lnTo>
                <a:lnTo>
                  <a:pt x="754666" y="1072240"/>
                </a:lnTo>
                <a:lnTo>
                  <a:pt x="720929" y="1112321"/>
                </a:lnTo>
                <a:lnTo>
                  <a:pt x="689734" y="1154081"/>
                </a:lnTo>
                <a:lnTo>
                  <a:pt x="661151" y="1196554"/>
                </a:lnTo>
                <a:lnTo>
                  <a:pt x="635250" y="1238774"/>
                </a:lnTo>
                <a:lnTo>
                  <a:pt x="612101" y="1279774"/>
                </a:lnTo>
                <a:lnTo>
                  <a:pt x="591772" y="1318589"/>
                </a:lnTo>
                <a:lnTo>
                  <a:pt x="574335" y="1354254"/>
                </a:lnTo>
                <a:lnTo>
                  <a:pt x="557493" y="1391445"/>
                </a:lnTo>
                <a:lnTo>
                  <a:pt x="551925" y="1395534"/>
                </a:lnTo>
                <a:lnTo>
                  <a:pt x="552108" y="1395562"/>
                </a:lnTo>
                <a:lnTo>
                  <a:pt x="545762" y="1396155"/>
                </a:lnTo>
                <a:lnTo>
                  <a:pt x="538719" y="1395725"/>
                </a:lnTo>
                <a:close/>
              </a:path>
              <a:path w="2277110" h="2004060">
                <a:moveTo>
                  <a:pt x="1945728" y="956897"/>
                </a:moveTo>
                <a:lnTo>
                  <a:pt x="1942115" y="954343"/>
                </a:lnTo>
                <a:lnTo>
                  <a:pt x="1941736" y="950281"/>
                </a:lnTo>
                <a:lnTo>
                  <a:pt x="1935681" y="904125"/>
                </a:lnTo>
                <a:lnTo>
                  <a:pt x="1925931" y="848395"/>
                </a:lnTo>
                <a:lnTo>
                  <a:pt x="1912078" y="793726"/>
                </a:lnTo>
                <a:lnTo>
                  <a:pt x="1893713" y="750753"/>
                </a:lnTo>
                <a:lnTo>
                  <a:pt x="1860130" y="710900"/>
                </a:lnTo>
                <a:lnTo>
                  <a:pt x="1817211" y="677172"/>
                </a:lnTo>
                <a:lnTo>
                  <a:pt x="1772230" y="650165"/>
                </a:lnTo>
                <a:lnTo>
                  <a:pt x="1732463" y="630478"/>
                </a:lnTo>
                <a:lnTo>
                  <a:pt x="1729604" y="629540"/>
                </a:lnTo>
                <a:lnTo>
                  <a:pt x="1727948" y="627285"/>
                </a:lnTo>
                <a:lnTo>
                  <a:pt x="1727908" y="624276"/>
                </a:lnTo>
                <a:lnTo>
                  <a:pt x="1728018" y="620289"/>
                </a:lnTo>
                <a:lnTo>
                  <a:pt x="1730987" y="617240"/>
                </a:lnTo>
                <a:lnTo>
                  <a:pt x="1735049" y="616861"/>
                </a:lnTo>
                <a:lnTo>
                  <a:pt x="1780864" y="611904"/>
                </a:lnTo>
                <a:lnTo>
                  <a:pt x="1825689" y="601775"/>
                </a:lnTo>
                <a:lnTo>
                  <a:pt x="1869029" y="586633"/>
                </a:lnTo>
                <a:lnTo>
                  <a:pt x="1910391" y="566636"/>
                </a:lnTo>
                <a:lnTo>
                  <a:pt x="1953104" y="536603"/>
                </a:lnTo>
                <a:lnTo>
                  <a:pt x="1988303" y="500734"/>
                </a:lnTo>
                <a:lnTo>
                  <a:pt x="2016387" y="462695"/>
                </a:lnTo>
                <a:lnTo>
                  <a:pt x="2037756" y="426151"/>
                </a:lnTo>
                <a:lnTo>
                  <a:pt x="2052811" y="394765"/>
                </a:lnTo>
                <a:lnTo>
                  <a:pt x="2054238" y="391981"/>
                </a:lnTo>
                <a:lnTo>
                  <a:pt x="2056493" y="390324"/>
                </a:lnTo>
                <a:lnTo>
                  <a:pt x="2059013" y="390209"/>
                </a:lnTo>
                <a:lnTo>
                  <a:pt x="2063075" y="389830"/>
                </a:lnTo>
                <a:lnTo>
                  <a:pt x="2066612" y="392874"/>
                </a:lnTo>
                <a:lnTo>
                  <a:pt x="2066992" y="396936"/>
                </a:lnTo>
                <a:lnTo>
                  <a:pt x="2071837" y="438887"/>
                </a:lnTo>
                <a:lnTo>
                  <a:pt x="2081940" y="490933"/>
                </a:lnTo>
                <a:lnTo>
                  <a:pt x="2099190" y="548390"/>
                </a:lnTo>
                <a:lnTo>
                  <a:pt x="2125478" y="606573"/>
                </a:lnTo>
                <a:lnTo>
                  <a:pt x="2153843" y="642148"/>
                </a:lnTo>
                <a:lnTo>
                  <a:pt x="2193179" y="673490"/>
                </a:lnTo>
                <a:lnTo>
                  <a:pt x="2235430" y="699273"/>
                </a:lnTo>
                <a:lnTo>
                  <a:pt x="2272542" y="718170"/>
                </a:lnTo>
                <a:lnTo>
                  <a:pt x="2274837" y="719523"/>
                </a:lnTo>
                <a:lnTo>
                  <a:pt x="2276493" y="721778"/>
                </a:lnTo>
                <a:lnTo>
                  <a:pt x="2276608" y="724298"/>
                </a:lnTo>
                <a:lnTo>
                  <a:pt x="2276987" y="728360"/>
                </a:lnTo>
                <a:lnTo>
                  <a:pt x="2273943" y="731897"/>
                </a:lnTo>
                <a:lnTo>
                  <a:pt x="2269882" y="732276"/>
                </a:lnTo>
                <a:lnTo>
                  <a:pt x="2235996" y="735972"/>
                </a:lnTo>
                <a:lnTo>
                  <a:pt x="2194184" y="743332"/>
                </a:lnTo>
                <a:lnTo>
                  <a:pt x="2147559" y="755774"/>
                </a:lnTo>
                <a:lnTo>
                  <a:pt x="2099235" y="774712"/>
                </a:lnTo>
                <a:lnTo>
                  <a:pt x="2058599" y="801509"/>
                </a:lnTo>
                <a:lnTo>
                  <a:pt x="2023550" y="838097"/>
                </a:lnTo>
                <a:lnTo>
                  <a:pt x="1994439" y="879054"/>
                </a:lnTo>
                <a:lnTo>
                  <a:pt x="1971762" y="918697"/>
                </a:lnTo>
                <a:lnTo>
                  <a:pt x="1954564" y="954747"/>
                </a:lnTo>
                <a:lnTo>
                  <a:pt x="1952309" y="956404"/>
                </a:lnTo>
                <a:lnTo>
                  <a:pt x="1950252" y="956497"/>
                </a:lnTo>
                <a:lnTo>
                  <a:pt x="1945728" y="956897"/>
                </a:lnTo>
                <a:close/>
              </a:path>
              <a:path w="2277110" h="2004060">
                <a:moveTo>
                  <a:pt x="1402599" y="2003773"/>
                </a:moveTo>
                <a:lnTo>
                  <a:pt x="1396766" y="1999377"/>
                </a:lnTo>
                <a:lnTo>
                  <a:pt x="1396198" y="1993284"/>
                </a:lnTo>
                <a:lnTo>
                  <a:pt x="1390659" y="1949147"/>
                </a:lnTo>
                <a:lnTo>
                  <a:pt x="1382742" y="1896304"/>
                </a:lnTo>
                <a:lnTo>
                  <a:pt x="1372264" y="1839483"/>
                </a:lnTo>
                <a:lnTo>
                  <a:pt x="1359045" y="1783410"/>
                </a:lnTo>
                <a:lnTo>
                  <a:pt x="1342902" y="1732811"/>
                </a:lnTo>
                <a:lnTo>
                  <a:pt x="1323654" y="1692413"/>
                </a:lnTo>
                <a:lnTo>
                  <a:pt x="1292314" y="1651501"/>
                </a:lnTo>
                <a:lnTo>
                  <a:pt x="1252945" y="1614545"/>
                </a:lnTo>
                <a:lnTo>
                  <a:pt x="1208842" y="1581813"/>
                </a:lnTo>
                <a:lnTo>
                  <a:pt x="1163301" y="1553574"/>
                </a:lnTo>
                <a:lnTo>
                  <a:pt x="1119616" y="1530095"/>
                </a:lnTo>
                <a:lnTo>
                  <a:pt x="1081084" y="1511644"/>
                </a:lnTo>
                <a:lnTo>
                  <a:pt x="1077321" y="1510067"/>
                </a:lnTo>
                <a:lnTo>
                  <a:pt x="1074912" y="1506195"/>
                </a:lnTo>
                <a:lnTo>
                  <a:pt x="1073964" y="1496041"/>
                </a:lnTo>
                <a:lnTo>
                  <a:pt x="1078774" y="1490772"/>
                </a:lnTo>
                <a:lnTo>
                  <a:pt x="1084792" y="1490692"/>
                </a:lnTo>
                <a:lnTo>
                  <a:pt x="1130945" y="1486762"/>
                </a:lnTo>
                <a:lnTo>
                  <a:pt x="1176522" y="1479324"/>
                </a:lnTo>
                <a:lnTo>
                  <a:pt x="1221322" y="1468431"/>
                </a:lnTo>
                <a:lnTo>
                  <a:pt x="1265141" y="1454135"/>
                </a:lnTo>
                <a:lnTo>
                  <a:pt x="1307777" y="1436488"/>
                </a:lnTo>
                <a:lnTo>
                  <a:pt x="1349028" y="1415542"/>
                </a:lnTo>
                <a:lnTo>
                  <a:pt x="1396006" y="1384433"/>
                </a:lnTo>
                <a:lnTo>
                  <a:pt x="1437204" y="1347957"/>
                </a:lnTo>
                <a:lnTo>
                  <a:pt x="1472819" y="1308157"/>
                </a:lnTo>
                <a:lnTo>
                  <a:pt x="1503044" y="1267077"/>
                </a:lnTo>
                <a:lnTo>
                  <a:pt x="1528075" y="1226759"/>
                </a:lnTo>
                <a:lnTo>
                  <a:pt x="1548107" y="1189248"/>
                </a:lnTo>
                <a:lnTo>
                  <a:pt x="1564720" y="1153281"/>
                </a:lnTo>
                <a:lnTo>
                  <a:pt x="1564911" y="1152825"/>
                </a:lnTo>
                <a:lnTo>
                  <a:pt x="1568294" y="1150340"/>
                </a:lnTo>
                <a:lnTo>
                  <a:pt x="1578448" y="1149393"/>
                </a:lnTo>
                <a:lnTo>
                  <a:pt x="1583792" y="1153714"/>
                </a:lnTo>
                <a:lnTo>
                  <a:pt x="1584361" y="1159806"/>
                </a:lnTo>
                <a:lnTo>
                  <a:pt x="1587668" y="1193629"/>
                </a:lnTo>
                <a:lnTo>
                  <a:pt x="1593118" y="1233417"/>
                </a:lnTo>
                <a:lnTo>
                  <a:pt x="1601271" y="1277848"/>
                </a:lnTo>
                <a:lnTo>
                  <a:pt x="1612689" y="1325597"/>
                </a:lnTo>
                <a:lnTo>
                  <a:pt x="1627933" y="1375341"/>
                </a:lnTo>
                <a:lnTo>
                  <a:pt x="1647566" y="1425758"/>
                </a:lnTo>
                <a:lnTo>
                  <a:pt x="1672148" y="1475522"/>
                </a:lnTo>
                <a:lnTo>
                  <a:pt x="1698213" y="1511829"/>
                </a:lnTo>
                <a:lnTo>
                  <a:pt x="1733412" y="1545587"/>
                </a:lnTo>
                <a:lnTo>
                  <a:pt x="1774151" y="1576217"/>
                </a:lnTo>
                <a:lnTo>
                  <a:pt x="1816833" y="1603140"/>
                </a:lnTo>
                <a:lnTo>
                  <a:pt x="1857863" y="1625780"/>
                </a:lnTo>
                <a:lnTo>
                  <a:pt x="1893647" y="1643557"/>
                </a:lnTo>
                <a:lnTo>
                  <a:pt x="1896920" y="1645059"/>
                </a:lnTo>
                <a:lnTo>
                  <a:pt x="1899405" y="1648442"/>
                </a:lnTo>
                <a:lnTo>
                  <a:pt x="1900352" y="1658596"/>
                </a:lnTo>
                <a:lnTo>
                  <a:pt x="1896031" y="1663940"/>
                </a:lnTo>
                <a:lnTo>
                  <a:pt x="1889938" y="1664508"/>
                </a:lnTo>
                <a:lnTo>
                  <a:pt x="1850573" y="1668679"/>
                </a:lnTo>
                <a:lnTo>
                  <a:pt x="1802818" y="1676177"/>
                </a:lnTo>
                <a:lnTo>
                  <a:pt x="1749089" y="1688021"/>
                </a:lnTo>
                <a:lnTo>
                  <a:pt x="1691801" y="1705230"/>
                </a:lnTo>
                <a:lnTo>
                  <a:pt x="1633367" y="1728821"/>
                </a:lnTo>
                <a:lnTo>
                  <a:pt x="1588963" y="1755807"/>
                </a:lnTo>
                <a:lnTo>
                  <a:pt x="1548730" y="1791512"/>
                </a:lnTo>
                <a:lnTo>
                  <a:pt x="1512871" y="1832956"/>
                </a:lnTo>
                <a:lnTo>
                  <a:pt x="1481589" y="1877157"/>
                </a:lnTo>
                <a:lnTo>
                  <a:pt x="1455085" y="1921136"/>
                </a:lnTo>
                <a:lnTo>
                  <a:pt x="1433563" y="1961911"/>
                </a:lnTo>
                <a:lnTo>
                  <a:pt x="1417225" y="1996503"/>
                </a:lnTo>
                <a:lnTo>
                  <a:pt x="1415159" y="2000191"/>
                </a:lnTo>
                <a:lnTo>
                  <a:pt x="1412265" y="2002750"/>
                </a:lnTo>
                <a:lnTo>
                  <a:pt x="1408203" y="2003129"/>
                </a:lnTo>
                <a:lnTo>
                  <a:pt x="1402599" y="2003773"/>
                </a:lnTo>
                <a:close/>
              </a:path>
            </a:pathLst>
          </a:custGeom>
          <a:solidFill>
            <a:srgbClr val="7DB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5337654" y="7301617"/>
            <a:ext cx="2209165" cy="2080895"/>
          </a:xfrm>
          <a:custGeom>
            <a:avLst/>
            <a:gdLst/>
            <a:ahLst/>
            <a:cxnLst/>
            <a:rect l="l" t="t" r="r" b="b"/>
            <a:pathLst>
              <a:path w="2209165" h="2080895">
                <a:moveTo>
                  <a:pt x="1833818" y="761158"/>
                </a:moveTo>
                <a:lnTo>
                  <a:pt x="1839223" y="765404"/>
                </a:lnTo>
                <a:lnTo>
                  <a:pt x="1842714" y="771431"/>
                </a:lnTo>
                <a:lnTo>
                  <a:pt x="1843807" y="778523"/>
                </a:lnTo>
                <a:lnTo>
                  <a:pt x="1840815" y="819794"/>
                </a:lnTo>
                <a:lnTo>
                  <a:pt x="1838022" y="867446"/>
                </a:lnTo>
                <a:lnTo>
                  <a:pt x="1835796" y="919856"/>
                </a:lnTo>
                <a:lnTo>
                  <a:pt x="1834509" y="975401"/>
                </a:lnTo>
                <a:lnTo>
                  <a:pt x="1834530" y="1032458"/>
                </a:lnTo>
                <a:lnTo>
                  <a:pt x="1836228" y="1089403"/>
                </a:lnTo>
                <a:lnTo>
                  <a:pt x="1839975" y="1144614"/>
                </a:lnTo>
                <a:lnTo>
                  <a:pt x="1846140" y="1196466"/>
                </a:lnTo>
                <a:lnTo>
                  <a:pt x="1855092" y="1243338"/>
                </a:lnTo>
                <a:lnTo>
                  <a:pt x="1867203" y="1283605"/>
                </a:lnTo>
                <a:lnTo>
                  <a:pt x="1887923" y="1329212"/>
                </a:lnTo>
                <a:lnTo>
                  <a:pt x="1914413" y="1373668"/>
                </a:lnTo>
                <a:lnTo>
                  <a:pt x="1945560" y="1416651"/>
                </a:lnTo>
                <a:lnTo>
                  <a:pt x="1980256" y="1457837"/>
                </a:lnTo>
                <a:lnTo>
                  <a:pt x="2017388" y="1496905"/>
                </a:lnTo>
                <a:lnTo>
                  <a:pt x="2055846" y="1533530"/>
                </a:lnTo>
                <a:lnTo>
                  <a:pt x="2094520" y="1567390"/>
                </a:lnTo>
                <a:lnTo>
                  <a:pt x="2132300" y="1598162"/>
                </a:lnTo>
                <a:lnTo>
                  <a:pt x="2168073" y="1625523"/>
                </a:lnTo>
                <a:lnTo>
                  <a:pt x="2200814" y="1649212"/>
                </a:lnTo>
                <a:lnTo>
                  <a:pt x="2206125" y="1653172"/>
                </a:lnTo>
                <a:lnTo>
                  <a:pt x="2209126" y="1659491"/>
                </a:lnTo>
                <a:lnTo>
                  <a:pt x="2208202" y="1666513"/>
                </a:lnTo>
                <a:lnTo>
                  <a:pt x="2205766" y="1673310"/>
                </a:lnTo>
                <a:lnTo>
                  <a:pt x="2201076" y="1678417"/>
                </a:lnTo>
                <a:lnTo>
                  <a:pt x="2194786" y="1681380"/>
                </a:lnTo>
                <a:lnTo>
                  <a:pt x="2187552" y="1681741"/>
                </a:lnTo>
                <a:lnTo>
                  <a:pt x="2137462" y="1675919"/>
                </a:lnTo>
                <a:lnTo>
                  <a:pt x="2087218" y="1672679"/>
                </a:lnTo>
                <a:lnTo>
                  <a:pt x="2036926" y="1672010"/>
                </a:lnTo>
                <a:lnTo>
                  <a:pt x="1986695" y="1673904"/>
                </a:lnTo>
                <a:lnTo>
                  <a:pt x="1936631" y="1678352"/>
                </a:lnTo>
                <a:lnTo>
                  <a:pt x="1886841" y="1685343"/>
                </a:lnTo>
                <a:lnTo>
                  <a:pt x="1837433" y="1694868"/>
                </a:lnTo>
                <a:lnTo>
                  <a:pt x="1788513" y="1706919"/>
                </a:lnTo>
                <a:lnTo>
                  <a:pt x="1740188" y="1721485"/>
                </a:lnTo>
                <a:lnTo>
                  <a:pt x="1685195" y="1742808"/>
                </a:lnTo>
                <a:lnTo>
                  <a:pt x="1633256" y="1768809"/>
                </a:lnTo>
                <a:lnTo>
                  <a:pt x="1584450" y="1798629"/>
                </a:lnTo>
                <a:lnTo>
                  <a:pt x="1538857" y="1831408"/>
                </a:lnTo>
                <a:lnTo>
                  <a:pt x="1496554" y="1866286"/>
                </a:lnTo>
                <a:lnTo>
                  <a:pt x="1457621" y="1902405"/>
                </a:lnTo>
                <a:lnTo>
                  <a:pt x="1422137" y="1938903"/>
                </a:lnTo>
                <a:lnTo>
                  <a:pt x="1390179" y="1974923"/>
                </a:lnTo>
                <a:lnTo>
                  <a:pt x="1361828" y="2009603"/>
                </a:lnTo>
                <a:lnTo>
                  <a:pt x="1337162" y="2042085"/>
                </a:lnTo>
                <a:lnTo>
                  <a:pt x="1312704" y="2077070"/>
                </a:lnTo>
                <a:lnTo>
                  <a:pt x="1305752" y="2080371"/>
                </a:lnTo>
                <a:lnTo>
                  <a:pt x="1283170" y="2059729"/>
                </a:lnTo>
                <a:lnTo>
                  <a:pt x="1286514" y="2025909"/>
                </a:lnTo>
                <a:lnTo>
                  <a:pt x="1289416" y="1987626"/>
                </a:lnTo>
                <a:lnTo>
                  <a:pt x="1291543" y="1945377"/>
                </a:lnTo>
                <a:lnTo>
                  <a:pt x="1292561" y="1899658"/>
                </a:lnTo>
                <a:lnTo>
                  <a:pt x="1292138" y="1850967"/>
                </a:lnTo>
                <a:lnTo>
                  <a:pt x="1289941" y="1799800"/>
                </a:lnTo>
                <a:lnTo>
                  <a:pt x="1285636" y="1746654"/>
                </a:lnTo>
                <a:lnTo>
                  <a:pt x="1278918" y="1692256"/>
                </a:lnTo>
                <a:lnTo>
                  <a:pt x="1269370" y="1636412"/>
                </a:lnTo>
                <a:lnTo>
                  <a:pt x="1256744" y="1580311"/>
                </a:lnTo>
                <a:lnTo>
                  <a:pt x="1240677" y="1524218"/>
                </a:lnTo>
                <a:lnTo>
                  <a:pt x="1222195" y="1480050"/>
                </a:lnTo>
                <a:lnTo>
                  <a:pt x="1196010" y="1436058"/>
                </a:lnTo>
                <a:lnTo>
                  <a:pt x="1163786" y="1392871"/>
                </a:lnTo>
                <a:lnTo>
                  <a:pt x="1127186" y="1351122"/>
                </a:lnTo>
                <a:lnTo>
                  <a:pt x="1087875" y="1311441"/>
                </a:lnTo>
                <a:lnTo>
                  <a:pt x="1047516" y="1274460"/>
                </a:lnTo>
                <a:lnTo>
                  <a:pt x="1007773" y="1240811"/>
                </a:lnTo>
                <a:lnTo>
                  <a:pt x="970311" y="1211123"/>
                </a:lnTo>
                <a:lnTo>
                  <a:pt x="936792" y="1186030"/>
                </a:lnTo>
                <a:lnTo>
                  <a:pt x="931698" y="1182641"/>
                </a:lnTo>
                <a:lnTo>
                  <a:pt x="929163" y="1176487"/>
                </a:lnTo>
                <a:lnTo>
                  <a:pt x="949339" y="1153739"/>
                </a:lnTo>
                <a:lnTo>
                  <a:pt x="983192" y="1157008"/>
                </a:lnTo>
                <a:lnTo>
                  <a:pt x="1022000" y="1159751"/>
                </a:lnTo>
                <a:lnTo>
                  <a:pt x="1065152" y="1161559"/>
                </a:lnTo>
                <a:lnTo>
                  <a:pt x="1112035" y="1162025"/>
                </a:lnTo>
                <a:lnTo>
                  <a:pt x="1162040" y="1160741"/>
                </a:lnTo>
                <a:lnTo>
                  <a:pt x="1214554" y="1157299"/>
                </a:lnTo>
                <a:lnTo>
                  <a:pt x="1268968" y="1151292"/>
                </a:lnTo>
                <a:lnTo>
                  <a:pt x="1324669" y="1142312"/>
                </a:lnTo>
                <a:lnTo>
                  <a:pt x="1381046" y="1129951"/>
                </a:lnTo>
                <a:lnTo>
                  <a:pt x="1427957" y="1114835"/>
                </a:lnTo>
                <a:lnTo>
                  <a:pt x="1473693" y="1093850"/>
                </a:lnTo>
                <a:lnTo>
                  <a:pt x="1518003" y="1067929"/>
                </a:lnTo>
                <a:lnTo>
                  <a:pt x="1560635" y="1038009"/>
                </a:lnTo>
                <a:lnTo>
                  <a:pt x="1601338" y="1005025"/>
                </a:lnTo>
                <a:lnTo>
                  <a:pt x="1639862" y="969912"/>
                </a:lnTo>
                <a:lnTo>
                  <a:pt x="1675956" y="933606"/>
                </a:lnTo>
                <a:lnTo>
                  <a:pt x="1709368" y="897041"/>
                </a:lnTo>
                <a:lnTo>
                  <a:pt x="1739848" y="861154"/>
                </a:lnTo>
                <a:lnTo>
                  <a:pt x="1767145" y="826879"/>
                </a:lnTo>
                <a:lnTo>
                  <a:pt x="1791007" y="795152"/>
                </a:lnTo>
                <a:lnTo>
                  <a:pt x="1814574" y="761814"/>
                </a:lnTo>
                <a:lnTo>
                  <a:pt x="1820814" y="758851"/>
                </a:lnTo>
                <a:lnTo>
                  <a:pt x="1820640" y="758788"/>
                </a:lnTo>
                <a:lnTo>
                  <a:pt x="1826984" y="759406"/>
                </a:lnTo>
                <a:lnTo>
                  <a:pt x="1833818" y="761158"/>
                </a:lnTo>
                <a:close/>
              </a:path>
              <a:path w="2209165" h="2080895">
                <a:moveTo>
                  <a:pt x="369236" y="926204"/>
                </a:moveTo>
                <a:lnTo>
                  <a:pt x="372300" y="929395"/>
                </a:lnTo>
                <a:lnTo>
                  <a:pt x="371905" y="933455"/>
                </a:lnTo>
                <a:lnTo>
                  <a:pt x="369129" y="979924"/>
                </a:lnTo>
                <a:lnTo>
                  <a:pt x="368172" y="1036492"/>
                </a:lnTo>
                <a:lnTo>
                  <a:pt x="371445" y="1092793"/>
                </a:lnTo>
                <a:lnTo>
                  <a:pt x="381359" y="1138463"/>
                </a:lnTo>
                <a:lnTo>
                  <a:pt x="406806" y="1183944"/>
                </a:lnTo>
                <a:lnTo>
                  <a:pt x="442578" y="1225175"/>
                </a:lnTo>
                <a:lnTo>
                  <a:pt x="481645" y="1260195"/>
                </a:lnTo>
                <a:lnTo>
                  <a:pt x="516976" y="1287042"/>
                </a:lnTo>
                <a:lnTo>
                  <a:pt x="519606" y="1288503"/>
                </a:lnTo>
                <a:lnTo>
                  <a:pt x="520806" y="1291031"/>
                </a:lnTo>
                <a:lnTo>
                  <a:pt x="520277" y="1293993"/>
                </a:lnTo>
                <a:lnTo>
                  <a:pt x="519415" y="1297887"/>
                </a:lnTo>
                <a:lnTo>
                  <a:pt x="515924" y="1300320"/>
                </a:lnTo>
                <a:lnTo>
                  <a:pt x="511864" y="1299925"/>
                </a:lnTo>
                <a:lnTo>
                  <a:pt x="465937" y="1296135"/>
                </a:lnTo>
                <a:lnTo>
                  <a:pt x="420006" y="1297611"/>
                </a:lnTo>
                <a:lnTo>
                  <a:pt x="374585" y="1304291"/>
                </a:lnTo>
                <a:lnTo>
                  <a:pt x="330190" y="1316111"/>
                </a:lnTo>
                <a:lnTo>
                  <a:pt x="282571" y="1337532"/>
                </a:lnTo>
                <a:lnTo>
                  <a:pt x="241228" y="1366103"/>
                </a:lnTo>
                <a:lnTo>
                  <a:pt x="206462" y="1398150"/>
                </a:lnTo>
                <a:lnTo>
                  <a:pt x="178572" y="1429998"/>
                </a:lnTo>
                <a:lnTo>
                  <a:pt x="157858" y="1457974"/>
                </a:lnTo>
                <a:lnTo>
                  <a:pt x="155930" y="1460438"/>
                </a:lnTo>
                <a:lnTo>
                  <a:pt x="153402" y="1461638"/>
                </a:lnTo>
                <a:lnTo>
                  <a:pt x="150906" y="1461275"/>
                </a:lnTo>
                <a:lnTo>
                  <a:pt x="146846" y="1460880"/>
                </a:lnTo>
                <a:lnTo>
                  <a:pt x="143948" y="1457222"/>
                </a:lnTo>
                <a:lnTo>
                  <a:pt x="144343" y="1453162"/>
                </a:lnTo>
                <a:lnTo>
                  <a:pt x="147512" y="1411051"/>
                </a:lnTo>
                <a:lnTo>
                  <a:pt x="147426" y="1358034"/>
                </a:lnTo>
                <a:lnTo>
                  <a:pt x="141344" y="1298352"/>
                </a:lnTo>
                <a:lnTo>
                  <a:pt x="126524" y="1236249"/>
                </a:lnTo>
                <a:lnTo>
                  <a:pt x="105392" y="1195956"/>
                </a:lnTo>
                <a:lnTo>
                  <a:pt x="72688" y="1157745"/>
                </a:lnTo>
                <a:lnTo>
                  <a:pt x="36071" y="1124443"/>
                </a:lnTo>
                <a:lnTo>
                  <a:pt x="3198" y="1098873"/>
                </a:lnTo>
                <a:lnTo>
                  <a:pt x="1200" y="1097111"/>
                </a:lnTo>
                <a:lnTo>
                  <a:pt x="0" y="1094583"/>
                </a:lnTo>
                <a:lnTo>
                  <a:pt x="363" y="1092087"/>
                </a:lnTo>
                <a:lnTo>
                  <a:pt x="728" y="1088016"/>
                </a:lnTo>
                <a:lnTo>
                  <a:pt x="4416" y="1085129"/>
                </a:lnTo>
                <a:lnTo>
                  <a:pt x="8476" y="1085524"/>
                </a:lnTo>
                <a:lnTo>
                  <a:pt x="42449" y="1088298"/>
                </a:lnTo>
                <a:lnTo>
                  <a:pt x="84899" y="1088971"/>
                </a:lnTo>
                <a:lnTo>
                  <a:pt x="133035" y="1085564"/>
                </a:lnTo>
                <a:lnTo>
                  <a:pt x="184067" y="1076099"/>
                </a:lnTo>
                <a:lnTo>
                  <a:pt x="229035" y="1057464"/>
                </a:lnTo>
                <a:lnTo>
                  <a:pt x="270366" y="1028158"/>
                </a:lnTo>
                <a:lnTo>
                  <a:pt x="306692" y="993440"/>
                </a:lnTo>
                <a:lnTo>
                  <a:pt x="336451" y="958796"/>
                </a:lnTo>
                <a:lnTo>
                  <a:pt x="336645" y="958571"/>
                </a:lnTo>
                <a:lnTo>
                  <a:pt x="358856" y="928810"/>
                </a:lnTo>
                <a:lnTo>
                  <a:pt x="360152" y="926645"/>
                </a:lnTo>
                <a:lnTo>
                  <a:pt x="362679" y="925445"/>
                </a:lnTo>
                <a:lnTo>
                  <a:pt x="364717" y="925742"/>
                </a:lnTo>
                <a:lnTo>
                  <a:pt x="369236" y="926204"/>
                </a:lnTo>
                <a:close/>
              </a:path>
              <a:path w="2209165" h="2080895">
                <a:moveTo>
                  <a:pt x="1100446" y="700"/>
                </a:moveTo>
                <a:lnTo>
                  <a:pt x="1105299" y="6241"/>
                </a:lnTo>
                <a:lnTo>
                  <a:pt x="1104706" y="12331"/>
                </a:lnTo>
                <a:lnTo>
                  <a:pt x="1101805" y="56720"/>
                </a:lnTo>
                <a:lnTo>
                  <a:pt x="1099594" y="110107"/>
                </a:lnTo>
                <a:lnTo>
                  <a:pt x="1099146" y="167884"/>
                </a:lnTo>
                <a:lnTo>
                  <a:pt x="1101531" y="225445"/>
                </a:lnTo>
                <a:lnTo>
                  <a:pt x="1107822" y="278183"/>
                </a:lnTo>
                <a:lnTo>
                  <a:pt x="1119089" y="321490"/>
                </a:lnTo>
                <a:lnTo>
                  <a:pt x="1142134" y="367587"/>
                </a:lnTo>
                <a:lnTo>
                  <a:pt x="1173810" y="411317"/>
                </a:lnTo>
                <a:lnTo>
                  <a:pt x="1210933" y="451793"/>
                </a:lnTo>
                <a:lnTo>
                  <a:pt x="1250317" y="488129"/>
                </a:lnTo>
                <a:lnTo>
                  <a:pt x="1288778" y="519440"/>
                </a:lnTo>
                <a:lnTo>
                  <a:pt x="1323130" y="544839"/>
                </a:lnTo>
                <a:lnTo>
                  <a:pt x="1326526" y="547099"/>
                </a:lnTo>
                <a:lnTo>
                  <a:pt x="1328161" y="551357"/>
                </a:lnTo>
                <a:lnTo>
                  <a:pt x="1327173" y="561507"/>
                </a:lnTo>
                <a:lnTo>
                  <a:pt x="1321454" y="565772"/>
                </a:lnTo>
                <a:lnTo>
                  <a:pt x="1315529" y="564713"/>
                </a:lnTo>
                <a:lnTo>
                  <a:pt x="1269466" y="559851"/>
                </a:lnTo>
                <a:lnTo>
                  <a:pt x="1223304" y="558542"/>
                </a:lnTo>
                <a:lnTo>
                  <a:pt x="1177253" y="560774"/>
                </a:lnTo>
                <a:lnTo>
                  <a:pt x="1131521" y="566532"/>
                </a:lnTo>
                <a:lnTo>
                  <a:pt x="1086318" y="575805"/>
                </a:lnTo>
                <a:lnTo>
                  <a:pt x="1041853" y="588578"/>
                </a:lnTo>
                <a:lnTo>
                  <a:pt x="989843" y="610249"/>
                </a:lnTo>
                <a:lnTo>
                  <a:pt x="942494" y="638283"/>
                </a:lnTo>
                <a:lnTo>
                  <a:pt x="900000" y="670636"/>
                </a:lnTo>
                <a:lnTo>
                  <a:pt x="862557" y="705265"/>
                </a:lnTo>
                <a:lnTo>
                  <a:pt x="830358" y="740126"/>
                </a:lnTo>
                <a:lnTo>
                  <a:pt x="803599" y="773175"/>
                </a:lnTo>
                <a:lnTo>
                  <a:pt x="780489" y="805356"/>
                </a:lnTo>
                <a:lnTo>
                  <a:pt x="780215" y="805767"/>
                </a:lnTo>
                <a:lnTo>
                  <a:pt x="776423" y="807568"/>
                </a:lnTo>
                <a:lnTo>
                  <a:pt x="766273" y="806580"/>
                </a:lnTo>
                <a:lnTo>
                  <a:pt x="761842" y="801326"/>
                </a:lnTo>
                <a:lnTo>
                  <a:pt x="762435" y="795236"/>
                </a:lnTo>
                <a:lnTo>
                  <a:pt x="765578" y="761398"/>
                </a:lnTo>
                <a:lnTo>
                  <a:pt x="767746" y="721297"/>
                </a:lnTo>
                <a:lnTo>
                  <a:pt x="768135" y="676126"/>
                </a:lnTo>
                <a:lnTo>
                  <a:pt x="765946" y="627080"/>
                </a:lnTo>
                <a:lnTo>
                  <a:pt x="760376" y="575351"/>
                </a:lnTo>
                <a:lnTo>
                  <a:pt x="750624" y="522133"/>
                </a:lnTo>
                <a:lnTo>
                  <a:pt x="735889" y="468620"/>
                </a:lnTo>
                <a:lnTo>
                  <a:pt x="717154" y="428041"/>
                </a:lnTo>
                <a:lnTo>
                  <a:pt x="688968" y="388240"/>
                </a:lnTo>
                <a:lnTo>
                  <a:pt x="654751" y="350464"/>
                </a:lnTo>
                <a:lnTo>
                  <a:pt x="617926" y="315960"/>
                </a:lnTo>
                <a:lnTo>
                  <a:pt x="581913" y="285975"/>
                </a:lnTo>
                <a:lnTo>
                  <a:pt x="550133" y="261757"/>
                </a:lnTo>
                <a:lnTo>
                  <a:pt x="547203" y="259664"/>
                </a:lnTo>
                <a:lnTo>
                  <a:pt x="545402" y="255872"/>
                </a:lnTo>
                <a:lnTo>
                  <a:pt x="546391" y="245721"/>
                </a:lnTo>
                <a:lnTo>
                  <a:pt x="551644" y="241290"/>
                </a:lnTo>
                <a:lnTo>
                  <a:pt x="557734" y="241883"/>
                </a:lnTo>
                <a:lnTo>
                  <a:pt x="597179" y="245227"/>
                </a:lnTo>
                <a:lnTo>
                  <a:pt x="645490" y="246888"/>
                </a:lnTo>
                <a:lnTo>
                  <a:pt x="700488" y="245410"/>
                </a:lnTo>
                <a:lnTo>
                  <a:pt x="759997" y="239337"/>
                </a:lnTo>
                <a:lnTo>
                  <a:pt x="821836" y="227213"/>
                </a:lnTo>
                <a:lnTo>
                  <a:pt x="870540" y="209104"/>
                </a:lnTo>
                <a:lnTo>
                  <a:pt x="916795" y="181645"/>
                </a:lnTo>
                <a:lnTo>
                  <a:pt x="959839" y="147724"/>
                </a:lnTo>
                <a:lnTo>
                  <a:pt x="998910" y="110230"/>
                </a:lnTo>
                <a:lnTo>
                  <a:pt x="1033247" y="72052"/>
                </a:lnTo>
                <a:lnTo>
                  <a:pt x="1062086" y="36078"/>
                </a:lnTo>
                <a:lnTo>
                  <a:pt x="1084667" y="5197"/>
                </a:lnTo>
                <a:lnTo>
                  <a:pt x="1087392" y="1966"/>
                </a:lnTo>
                <a:lnTo>
                  <a:pt x="1090718" y="0"/>
                </a:lnTo>
                <a:lnTo>
                  <a:pt x="1094778" y="395"/>
                </a:lnTo>
                <a:lnTo>
                  <a:pt x="1100446" y="700"/>
                </a:lnTo>
                <a:close/>
              </a:path>
            </a:pathLst>
          </a:custGeom>
          <a:solidFill>
            <a:srgbClr val="7DB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0863" y="5017259"/>
            <a:ext cx="1752599" cy="34289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9465" y="5224330"/>
            <a:ext cx="1800224" cy="352424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7818" y="5224330"/>
            <a:ext cx="1866899" cy="37147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4399" y="4982217"/>
            <a:ext cx="2105024" cy="41909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9073" y="991598"/>
            <a:ext cx="5610224" cy="4410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E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7944" y="169470"/>
            <a:ext cx="16392111" cy="2799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0" i="0">
                <a:solidFill>
                  <a:srgbClr val="09376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2227" y="4279532"/>
            <a:ext cx="10869930" cy="4255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9759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19" y="5312855"/>
            <a:ext cx="17574895" cy="1652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600" spc="-470" dirty="0">
                <a:solidFill>
                  <a:srgbClr val="093765"/>
                </a:solidFill>
                <a:latin typeface="Tahoma"/>
                <a:cs typeface="Tahoma"/>
              </a:rPr>
              <a:t>“พับรักใส่ถุง...มอบให้โรงพยาบาล</a:t>
            </a:r>
            <a:r>
              <a:rPr sz="10650" spc="-470" dirty="0">
                <a:solidFill>
                  <a:srgbClr val="093765"/>
                </a:solidFill>
                <a:latin typeface="Tahoma"/>
                <a:cs typeface="Tahoma"/>
              </a:rPr>
              <a:t>”</a:t>
            </a:r>
            <a:endParaRPr sz="1065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5269568" y="8202811"/>
            <a:ext cx="7151031" cy="1442703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700405">
              <a:lnSpc>
                <a:spcPct val="100000"/>
              </a:lnSpc>
              <a:spcBef>
                <a:spcPts val="850"/>
              </a:spcBef>
            </a:pPr>
            <a:r>
              <a:rPr dirty="0"/>
              <a:t>ก</a:t>
            </a:r>
            <a:r>
              <a:rPr spc="-680" dirty="0"/>
              <a:t> </a:t>
            </a:r>
            <a:r>
              <a:rPr spc="-235" dirty="0"/>
              <a:t>ล</a:t>
            </a:r>
            <a:r>
              <a:rPr lang="th-TH" spc="-235" dirty="0" err="1"/>
              <a:t>ุ่</a:t>
            </a:r>
            <a:r>
              <a:rPr spc="-705" dirty="0"/>
              <a:t> </a:t>
            </a:r>
            <a:r>
              <a:rPr dirty="0"/>
              <a:t>ม</a:t>
            </a:r>
            <a:r>
              <a:rPr spc="-680" dirty="0"/>
              <a:t> </a:t>
            </a:r>
            <a:r>
              <a:rPr spc="70" dirty="0"/>
              <a:t>ต</a:t>
            </a:r>
            <a:r>
              <a:rPr spc="-675" dirty="0"/>
              <a:t> </a:t>
            </a:r>
            <a:r>
              <a:rPr spc="400" dirty="0"/>
              <a:t>รว</a:t>
            </a:r>
            <a:r>
              <a:rPr spc="-680" dirty="0"/>
              <a:t> </a:t>
            </a:r>
            <a:r>
              <a:rPr spc="-120" dirty="0"/>
              <a:t>จ</a:t>
            </a:r>
            <a:r>
              <a:rPr spc="-675" dirty="0"/>
              <a:t> </a:t>
            </a:r>
            <a:r>
              <a:rPr spc="-180" dirty="0"/>
              <a:t>ส</a:t>
            </a:r>
            <a:r>
              <a:rPr spc="-675" dirty="0"/>
              <a:t> </a:t>
            </a:r>
            <a:r>
              <a:rPr spc="-95" dirty="0"/>
              <a:t>อ</a:t>
            </a:r>
            <a:r>
              <a:rPr spc="-680" dirty="0"/>
              <a:t> </a:t>
            </a:r>
            <a:r>
              <a:rPr spc="-135" dirty="0"/>
              <a:t>บ</a:t>
            </a:r>
            <a:r>
              <a:rPr spc="-675" dirty="0"/>
              <a:t> </a:t>
            </a:r>
            <a:r>
              <a:rPr spc="-105" dirty="0"/>
              <a:t>ภ</a:t>
            </a:r>
            <a:r>
              <a:rPr spc="-680" dirty="0"/>
              <a:t> </a:t>
            </a:r>
            <a:r>
              <a:rPr spc="-330" dirty="0"/>
              <a:t>า</a:t>
            </a:r>
            <a:r>
              <a:rPr spc="-675" dirty="0"/>
              <a:t> </a:t>
            </a:r>
            <a:r>
              <a:rPr dirty="0"/>
              <a:t>ย</a:t>
            </a:r>
            <a:r>
              <a:rPr spc="-675" dirty="0"/>
              <a:t> </a:t>
            </a:r>
            <a:r>
              <a:rPr spc="-620" dirty="0"/>
              <a:t>ใ</a:t>
            </a:r>
            <a:r>
              <a:rPr spc="-680" dirty="0"/>
              <a:t> </a:t>
            </a:r>
            <a:r>
              <a:rPr spc="-50" dirty="0"/>
              <a:t>น</a:t>
            </a: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pc="-260" dirty="0"/>
              <a:t>สํา</a:t>
            </a:r>
            <a:r>
              <a:rPr spc="-680" dirty="0"/>
              <a:t> </a:t>
            </a:r>
            <a:r>
              <a:rPr dirty="0"/>
              <a:t>นั</a:t>
            </a:r>
            <a:r>
              <a:rPr spc="-680" dirty="0"/>
              <a:t> </a:t>
            </a:r>
            <a:r>
              <a:rPr dirty="0"/>
              <a:t>ก</a:t>
            </a:r>
            <a:r>
              <a:rPr spc="-680" dirty="0"/>
              <a:t> </a:t>
            </a:r>
            <a:r>
              <a:rPr spc="155" dirty="0"/>
              <a:t>ง</a:t>
            </a:r>
            <a:r>
              <a:rPr spc="-680" dirty="0"/>
              <a:t> </a:t>
            </a:r>
            <a:r>
              <a:rPr spc="-330" dirty="0"/>
              <a:t>า</a:t>
            </a:r>
            <a:r>
              <a:rPr spc="-680" dirty="0"/>
              <a:t> </a:t>
            </a:r>
            <a:r>
              <a:rPr dirty="0"/>
              <a:t>น</a:t>
            </a:r>
            <a:r>
              <a:rPr spc="-680" dirty="0"/>
              <a:t> </a:t>
            </a:r>
            <a:r>
              <a:rPr spc="-155" dirty="0"/>
              <a:t>เ</a:t>
            </a:r>
            <a:r>
              <a:rPr spc="-680" dirty="0"/>
              <a:t> </a:t>
            </a:r>
            <a:r>
              <a:rPr dirty="0"/>
              <a:t>ศ</a:t>
            </a:r>
            <a:r>
              <a:rPr spc="-680" dirty="0"/>
              <a:t> </a:t>
            </a:r>
            <a:r>
              <a:rPr spc="180" dirty="0"/>
              <a:t>รษ</a:t>
            </a:r>
            <a:r>
              <a:rPr spc="-680" dirty="0"/>
              <a:t> </a:t>
            </a:r>
            <a:r>
              <a:rPr spc="-50" dirty="0"/>
              <a:t>ฐ</a:t>
            </a:r>
            <a:r>
              <a:rPr spc="-680" dirty="0"/>
              <a:t> </a:t>
            </a:r>
            <a:r>
              <a:rPr dirty="0"/>
              <a:t>กิ</a:t>
            </a:r>
            <a:r>
              <a:rPr spc="-670" dirty="0"/>
              <a:t> </a:t>
            </a:r>
            <a:r>
              <a:rPr spc="-120" dirty="0"/>
              <a:t>จ</a:t>
            </a:r>
            <a:r>
              <a:rPr spc="-680" dirty="0"/>
              <a:t> </a:t>
            </a:r>
            <a:r>
              <a:rPr dirty="0"/>
              <a:t>ก</a:t>
            </a:r>
            <a:r>
              <a:rPr spc="-680" dirty="0"/>
              <a:t> </a:t>
            </a:r>
            <a:r>
              <a:rPr spc="-330" dirty="0"/>
              <a:t>า</a:t>
            </a:r>
            <a:r>
              <a:rPr spc="-680" dirty="0"/>
              <a:t> </a:t>
            </a:r>
            <a:r>
              <a:rPr spc="375" dirty="0"/>
              <a:t>รค</a:t>
            </a:r>
            <a:r>
              <a:rPr spc="-680" dirty="0"/>
              <a:t> </a:t>
            </a:r>
            <a:r>
              <a:rPr spc="-235" dirty="0"/>
              <a:t>ลั</a:t>
            </a:r>
            <a:r>
              <a:rPr spc="-645" dirty="0"/>
              <a:t> </a:t>
            </a:r>
            <a:r>
              <a:rPr spc="105" dirty="0"/>
              <a:t>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27891" y="3882474"/>
            <a:ext cx="4559300" cy="1607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350" spc="-130" dirty="0">
                <a:solidFill>
                  <a:srgbClr val="093765"/>
                </a:solidFill>
                <a:latin typeface="Tahoma"/>
                <a:cs typeface="Tahoma"/>
              </a:rPr>
              <a:t>โครงการ</a:t>
            </a:r>
            <a:endParaRPr sz="10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264000"/>
            <a:ext cx="2900680" cy="3023235"/>
            <a:chOff x="0" y="7264000"/>
            <a:chExt cx="2900680" cy="3023235"/>
          </a:xfrm>
        </p:grpSpPr>
        <p:sp>
          <p:nvSpPr>
            <p:cNvPr id="3" name="object 3"/>
            <p:cNvSpPr/>
            <p:nvPr/>
          </p:nvSpPr>
          <p:spPr>
            <a:xfrm>
              <a:off x="0" y="7488566"/>
              <a:ext cx="2394585" cy="2798445"/>
            </a:xfrm>
            <a:custGeom>
              <a:avLst/>
              <a:gdLst/>
              <a:ahLst/>
              <a:cxnLst/>
              <a:rect l="l" t="t" r="r" b="b"/>
              <a:pathLst>
                <a:path w="2394585" h="2798445">
                  <a:moveTo>
                    <a:pt x="2394000" y="2183434"/>
                  </a:moveTo>
                  <a:lnTo>
                    <a:pt x="2393023" y="2133549"/>
                  </a:lnTo>
                  <a:lnTo>
                    <a:pt x="2390940" y="2083828"/>
                  </a:lnTo>
                  <a:lnTo>
                    <a:pt x="2387752" y="2034273"/>
                  </a:lnTo>
                  <a:lnTo>
                    <a:pt x="2383447" y="1984908"/>
                  </a:lnTo>
                  <a:lnTo>
                    <a:pt x="2378049" y="1935746"/>
                  </a:lnTo>
                  <a:lnTo>
                    <a:pt x="2371560" y="1886800"/>
                  </a:lnTo>
                  <a:lnTo>
                    <a:pt x="2363978" y="1838083"/>
                  </a:lnTo>
                  <a:lnTo>
                    <a:pt x="2355316" y="1789620"/>
                  </a:lnTo>
                  <a:lnTo>
                    <a:pt x="2345575" y="1741411"/>
                  </a:lnTo>
                  <a:lnTo>
                    <a:pt x="2334755" y="1693481"/>
                  </a:lnTo>
                  <a:lnTo>
                    <a:pt x="2322868" y="1645831"/>
                  </a:lnTo>
                  <a:lnTo>
                    <a:pt x="2309914" y="1598498"/>
                  </a:lnTo>
                  <a:lnTo>
                    <a:pt x="2295893" y="1551470"/>
                  </a:lnTo>
                  <a:lnTo>
                    <a:pt x="2280818" y="1504784"/>
                  </a:lnTo>
                  <a:lnTo>
                    <a:pt x="2264702" y="1458442"/>
                  </a:lnTo>
                  <a:lnTo>
                    <a:pt x="2247531" y="1412468"/>
                  </a:lnTo>
                  <a:lnTo>
                    <a:pt x="2229332" y="1366875"/>
                  </a:lnTo>
                  <a:lnTo>
                    <a:pt x="2210079" y="1321676"/>
                  </a:lnTo>
                  <a:lnTo>
                    <a:pt x="2189810" y="1276883"/>
                  </a:lnTo>
                  <a:lnTo>
                    <a:pt x="2168512" y="1232509"/>
                  </a:lnTo>
                  <a:lnTo>
                    <a:pt x="2146185" y="1188567"/>
                  </a:lnTo>
                  <a:lnTo>
                    <a:pt x="2122843" y="1145082"/>
                  </a:lnTo>
                  <a:lnTo>
                    <a:pt x="2098497" y="1102067"/>
                  </a:lnTo>
                  <a:lnTo>
                    <a:pt x="2073135" y="1059522"/>
                  </a:lnTo>
                  <a:lnTo>
                    <a:pt x="2046782" y="1017485"/>
                  </a:lnTo>
                  <a:lnTo>
                    <a:pt x="2019427" y="975944"/>
                  </a:lnTo>
                  <a:lnTo>
                    <a:pt x="1991080" y="934948"/>
                  </a:lnTo>
                  <a:lnTo>
                    <a:pt x="1961743" y="894473"/>
                  </a:lnTo>
                  <a:lnTo>
                    <a:pt x="1931428" y="854570"/>
                  </a:lnTo>
                  <a:lnTo>
                    <a:pt x="1900123" y="815225"/>
                  </a:lnTo>
                  <a:lnTo>
                    <a:pt x="1867865" y="776465"/>
                  </a:lnTo>
                  <a:lnTo>
                    <a:pt x="1835302" y="739127"/>
                  </a:lnTo>
                  <a:lnTo>
                    <a:pt x="1801952" y="702589"/>
                  </a:lnTo>
                  <a:lnTo>
                    <a:pt x="1767827" y="666851"/>
                  </a:lnTo>
                  <a:lnTo>
                    <a:pt x="1732927" y="631913"/>
                  </a:lnTo>
                  <a:lnTo>
                    <a:pt x="1697278" y="597801"/>
                  </a:lnTo>
                  <a:lnTo>
                    <a:pt x="1660918" y="564515"/>
                  </a:lnTo>
                  <a:lnTo>
                    <a:pt x="1623834" y="532066"/>
                  </a:lnTo>
                  <a:lnTo>
                    <a:pt x="1586064" y="500481"/>
                  </a:lnTo>
                  <a:lnTo>
                    <a:pt x="1547622" y="469747"/>
                  </a:lnTo>
                  <a:lnTo>
                    <a:pt x="1508531" y="439889"/>
                  </a:lnTo>
                  <a:lnTo>
                    <a:pt x="1468793" y="410908"/>
                  </a:lnTo>
                  <a:lnTo>
                    <a:pt x="1428445" y="382828"/>
                  </a:lnTo>
                  <a:lnTo>
                    <a:pt x="1387500" y="355650"/>
                  </a:lnTo>
                  <a:lnTo>
                    <a:pt x="1345971" y="329399"/>
                  </a:lnTo>
                  <a:lnTo>
                    <a:pt x="1303870" y="304063"/>
                  </a:lnTo>
                  <a:lnTo>
                    <a:pt x="1261224" y="279654"/>
                  </a:lnTo>
                  <a:lnTo>
                    <a:pt x="1218057" y="256209"/>
                  </a:lnTo>
                  <a:lnTo>
                    <a:pt x="1174381" y="233718"/>
                  </a:lnTo>
                  <a:lnTo>
                    <a:pt x="1130211" y="212191"/>
                  </a:lnTo>
                  <a:lnTo>
                    <a:pt x="1085570" y="191643"/>
                  </a:lnTo>
                  <a:lnTo>
                    <a:pt x="1040485" y="172085"/>
                  </a:lnTo>
                  <a:lnTo>
                    <a:pt x="994943" y="153530"/>
                  </a:lnTo>
                  <a:lnTo>
                    <a:pt x="948994" y="135978"/>
                  </a:lnTo>
                  <a:lnTo>
                    <a:pt x="902652" y="119456"/>
                  </a:lnTo>
                  <a:lnTo>
                    <a:pt x="855916" y="103962"/>
                  </a:lnTo>
                  <a:lnTo>
                    <a:pt x="808812" y="89509"/>
                  </a:lnTo>
                  <a:lnTo>
                    <a:pt x="761377" y="76123"/>
                  </a:lnTo>
                  <a:lnTo>
                    <a:pt x="713600" y="63792"/>
                  </a:lnTo>
                  <a:lnTo>
                    <a:pt x="665518" y="52527"/>
                  </a:lnTo>
                  <a:lnTo>
                    <a:pt x="617156" y="42354"/>
                  </a:lnTo>
                  <a:lnTo>
                    <a:pt x="567728" y="33058"/>
                  </a:lnTo>
                  <a:lnTo>
                    <a:pt x="518134" y="24917"/>
                  </a:lnTo>
                  <a:lnTo>
                    <a:pt x="468414" y="17919"/>
                  </a:lnTo>
                  <a:lnTo>
                    <a:pt x="418592" y="12077"/>
                  </a:lnTo>
                  <a:lnTo>
                    <a:pt x="368681" y="7391"/>
                  </a:lnTo>
                  <a:lnTo>
                    <a:pt x="318706" y="3835"/>
                  </a:lnTo>
                  <a:lnTo>
                    <a:pt x="268693" y="1422"/>
                  </a:lnTo>
                  <a:lnTo>
                    <a:pt x="218465" y="152"/>
                  </a:lnTo>
                  <a:lnTo>
                    <a:pt x="168643" y="0"/>
                  </a:lnTo>
                  <a:lnTo>
                    <a:pt x="118656" y="990"/>
                  </a:lnTo>
                  <a:lnTo>
                    <a:pt x="68707" y="3098"/>
                  </a:lnTo>
                  <a:lnTo>
                    <a:pt x="18846" y="6324"/>
                  </a:lnTo>
                  <a:lnTo>
                    <a:pt x="0" y="7975"/>
                  </a:lnTo>
                  <a:lnTo>
                    <a:pt x="0" y="248335"/>
                  </a:lnTo>
                  <a:lnTo>
                    <a:pt x="0" y="395211"/>
                  </a:lnTo>
                  <a:lnTo>
                    <a:pt x="0" y="896251"/>
                  </a:lnTo>
                  <a:lnTo>
                    <a:pt x="0" y="1135176"/>
                  </a:lnTo>
                  <a:lnTo>
                    <a:pt x="35204" y="1139863"/>
                  </a:lnTo>
                  <a:lnTo>
                    <a:pt x="81140" y="1147635"/>
                  </a:lnTo>
                  <a:lnTo>
                    <a:pt x="126784" y="1157033"/>
                  </a:lnTo>
                  <a:lnTo>
                    <a:pt x="172072" y="1168031"/>
                  </a:lnTo>
                  <a:lnTo>
                    <a:pt x="216966" y="1180630"/>
                  </a:lnTo>
                  <a:lnTo>
                    <a:pt x="261416" y="1194816"/>
                  </a:lnTo>
                  <a:lnTo>
                    <a:pt x="305396" y="1210576"/>
                  </a:lnTo>
                  <a:lnTo>
                    <a:pt x="348843" y="1227912"/>
                  </a:lnTo>
                  <a:lnTo>
                    <a:pt x="391718" y="1246797"/>
                  </a:lnTo>
                  <a:lnTo>
                    <a:pt x="433984" y="1267244"/>
                  </a:lnTo>
                  <a:lnTo>
                    <a:pt x="475589" y="1289240"/>
                  </a:lnTo>
                  <a:lnTo>
                    <a:pt x="516496" y="1312760"/>
                  </a:lnTo>
                  <a:lnTo>
                    <a:pt x="556653" y="1337805"/>
                  </a:lnTo>
                  <a:lnTo>
                    <a:pt x="596023" y="1364373"/>
                  </a:lnTo>
                  <a:lnTo>
                    <a:pt x="634555" y="1392440"/>
                  </a:lnTo>
                  <a:lnTo>
                    <a:pt x="672084" y="1421904"/>
                  </a:lnTo>
                  <a:lnTo>
                    <a:pt x="708964" y="1453070"/>
                  </a:lnTo>
                  <a:lnTo>
                    <a:pt x="744728" y="1485595"/>
                  </a:lnTo>
                  <a:lnTo>
                    <a:pt x="779500" y="1519605"/>
                  </a:lnTo>
                  <a:lnTo>
                    <a:pt x="813206" y="1555064"/>
                  </a:lnTo>
                  <a:lnTo>
                    <a:pt x="845820" y="1591983"/>
                  </a:lnTo>
                  <a:lnTo>
                    <a:pt x="876503" y="1629435"/>
                  </a:lnTo>
                  <a:lnTo>
                    <a:pt x="901954" y="1662899"/>
                  </a:lnTo>
                  <a:lnTo>
                    <a:pt x="933094" y="1706651"/>
                  </a:lnTo>
                  <a:lnTo>
                    <a:pt x="959002" y="1746338"/>
                  </a:lnTo>
                  <a:lnTo>
                    <a:pt x="983335" y="1786699"/>
                  </a:lnTo>
                  <a:lnTo>
                    <a:pt x="1006081" y="1827669"/>
                  </a:lnTo>
                  <a:lnTo>
                    <a:pt x="1027252" y="1869224"/>
                  </a:lnTo>
                  <a:lnTo>
                    <a:pt x="1046835" y="1911299"/>
                  </a:lnTo>
                  <a:lnTo>
                    <a:pt x="1064856" y="1953882"/>
                  </a:lnTo>
                  <a:lnTo>
                    <a:pt x="1081316" y="1996909"/>
                  </a:lnTo>
                  <a:lnTo>
                    <a:pt x="1096213" y="2040356"/>
                  </a:lnTo>
                  <a:lnTo>
                    <a:pt x="1109535" y="2084158"/>
                  </a:lnTo>
                  <a:lnTo>
                    <a:pt x="1121308" y="2128278"/>
                  </a:lnTo>
                  <a:lnTo>
                    <a:pt x="1131531" y="2172690"/>
                  </a:lnTo>
                  <a:lnTo>
                    <a:pt x="1140193" y="2217343"/>
                  </a:lnTo>
                  <a:lnTo>
                    <a:pt x="1147318" y="2262187"/>
                  </a:lnTo>
                  <a:lnTo>
                    <a:pt x="1152893" y="2307183"/>
                  </a:lnTo>
                  <a:lnTo>
                    <a:pt x="1156919" y="2352294"/>
                  </a:lnTo>
                  <a:lnTo>
                    <a:pt x="1159421" y="2397468"/>
                  </a:lnTo>
                  <a:lnTo>
                    <a:pt x="1160373" y="2442680"/>
                  </a:lnTo>
                  <a:lnTo>
                    <a:pt x="1159802" y="2487866"/>
                  </a:lnTo>
                  <a:lnTo>
                    <a:pt x="1157706" y="2533002"/>
                  </a:lnTo>
                  <a:lnTo>
                    <a:pt x="1154087" y="2578023"/>
                  </a:lnTo>
                  <a:lnTo>
                    <a:pt x="1148943" y="2622918"/>
                  </a:lnTo>
                  <a:lnTo>
                    <a:pt x="1142276" y="2667622"/>
                  </a:lnTo>
                  <a:lnTo>
                    <a:pt x="1134097" y="2712097"/>
                  </a:lnTo>
                  <a:lnTo>
                    <a:pt x="1124407" y="2756306"/>
                  </a:lnTo>
                  <a:lnTo>
                    <a:pt x="1113663" y="2798432"/>
                  </a:lnTo>
                  <a:lnTo>
                    <a:pt x="1370279" y="2798432"/>
                  </a:lnTo>
                  <a:lnTo>
                    <a:pt x="2017115" y="2798432"/>
                  </a:lnTo>
                  <a:lnTo>
                    <a:pt x="2313711" y="2798432"/>
                  </a:lnTo>
                  <a:lnTo>
                    <a:pt x="2319490" y="2777604"/>
                  </a:lnTo>
                  <a:lnTo>
                    <a:pt x="2331631" y="2729585"/>
                  </a:lnTo>
                  <a:lnTo>
                    <a:pt x="2342718" y="2681211"/>
                  </a:lnTo>
                  <a:lnTo>
                    <a:pt x="2352751" y="2632494"/>
                  </a:lnTo>
                  <a:lnTo>
                    <a:pt x="2361704" y="2583446"/>
                  </a:lnTo>
                  <a:lnTo>
                    <a:pt x="2369578" y="2534081"/>
                  </a:lnTo>
                  <a:lnTo>
                    <a:pt x="2376360" y="2484412"/>
                  </a:lnTo>
                  <a:lnTo>
                    <a:pt x="2382050" y="2434463"/>
                  </a:lnTo>
                  <a:lnTo>
                    <a:pt x="2386647" y="2384234"/>
                  </a:lnTo>
                  <a:lnTo>
                    <a:pt x="2390178" y="2333866"/>
                  </a:lnTo>
                  <a:lnTo>
                    <a:pt x="2392578" y="2283599"/>
                  </a:lnTo>
                  <a:lnTo>
                    <a:pt x="2393848" y="2233447"/>
                  </a:lnTo>
                  <a:lnTo>
                    <a:pt x="2394000" y="2183434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6108" y="7264000"/>
              <a:ext cx="1874520" cy="1925955"/>
            </a:xfrm>
            <a:custGeom>
              <a:avLst/>
              <a:gdLst/>
              <a:ahLst/>
              <a:cxnLst/>
              <a:rect l="l" t="t" r="r" b="b"/>
              <a:pathLst>
                <a:path w="1874520" h="1925954">
                  <a:moveTo>
                    <a:pt x="1134307" y="1664132"/>
                  </a:moveTo>
                  <a:lnTo>
                    <a:pt x="1130033" y="1668628"/>
                  </a:lnTo>
                  <a:lnTo>
                    <a:pt x="1124410" y="1671232"/>
                  </a:lnTo>
                  <a:lnTo>
                    <a:pt x="1117989" y="1671627"/>
                  </a:lnTo>
                  <a:lnTo>
                    <a:pt x="1076952" y="1664878"/>
                  </a:lnTo>
                  <a:lnTo>
                    <a:pt x="1029057" y="1657765"/>
                  </a:lnTo>
                  <a:lnTo>
                    <a:pt x="976250" y="1650925"/>
                  </a:lnTo>
                  <a:lnTo>
                    <a:pt x="920478" y="1644993"/>
                  </a:lnTo>
                  <a:lnTo>
                    <a:pt x="863686" y="1640603"/>
                  </a:lnTo>
                  <a:lnTo>
                    <a:pt x="807821" y="1638392"/>
                  </a:lnTo>
                  <a:lnTo>
                    <a:pt x="754828" y="1638993"/>
                  </a:lnTo>
                  <a:lnTo>
                    <a:pt x="706653" y="1643043"/>
                  </a:lnTo>
                  <a:lnTo>
                    <a:pt x="665242" y="1651177"/>
                  </a:lnTo>
                  <a:lnTo>
                    <a:pt x="618154" y="1667921"/>
                  </a:lnTo>
                  <a:lnTo>
                    <a:pt x="571802" y="1691007"/>
                  </a:lnTo>
                  <a:lnTo>
                    <a:pt x="526708" y="1719109"/>
                  </a:lnTo>
                  <a:lnTo>
                    <a:pt x="483391" y="1750906"/>
                  </a:lnTo>
                  <a:lnTo>
                    <a:pt x="442371" y="1785072"/>
                  </a:lnTo>
                  <a:lnTo>
                    <a:pt x="404168" y="1820285"/>
                  </a:lnTo>
                  <a:lnTo>
                    <a:pt x="369303" y="1855221"/>
                  </a:lnTo>
                  <a:lnTo>
                    <a:pt x="338295" y="1888557"/>
                  </a:lnTo>
                  <a:lnTo>
                    <a:pt x="311664" y="1918967"/>
                  </a:lnTo>
                  <a:lnTo>
                    <a:pt x="307633" y="1923454"/>
                  </a:lnTo>
                  <a:lnTo>
                    <a:pt x="301747" y="1925615"/>
                  </a:lnTo>
                  <a:lnTo>
                    <a:pt x="295555" y="1924215"/>
                  </a:lnTo>
                  <a:lnTo>
                    <a:pt x="286761" y="1922100"/>
                  </a:lnTo>
                  <a:lnTo>
                    <a:pt x="281537" y="1913330"/>
                  </a:lnTo>
                  <a:lnTo>
                    <a:pt x="283652" y="1904537"/>
                  </a:lnTo>
                  <a:lnTo>
                    <a:pt x="293949" y="1854748"/>
                  </a:lnTo>
                  <a:lnTo>
                    <a:pt x="301345" y="1804532"/>
                  </a:lnTo>
                  <a:lnTo>
                    <a:pt x="305841" y="1754028"/>
                  </a:lnTo>
                  <a:lnTo>
                    <a:pt x="307435" y="1703371"/>
                  </a:lnTo>
                  <a:lnTo>
                    <a:pt x="306127" y="1652700"/>
                  </a:lnTo>
                  <a:lnTo>
                    <a:pt x="301917" y="1602151"/>
                  </a:lnTo>
                  <a:lnTo>
                    <a:pt x="294804" y="1551862"/>
                  </a:lnTo>
                  <a:lnTo>
                    <a:pt x="284787" y="1501970"/>
                  </a:lnTo>
                  <a:lnTo>
                    <a:pt x="268546" y="1446182"/>
                  </a:lnTo>
                  <a:lnTo>
                    <a:pt x="247041" y="1393247"/>
                  </a:lnTo>
                  <a:lnTo>
                    <a:pt x="221286" y="1343351"/>
                  </a:lnTo>
                  <a:lnTo>
                    <a:pt x="192293" y="1296683"/>
                  </a:lnTo>
                  <a:lnTo>
                    <a:pt x="161065" y="1253417"/>
                  </a:lnTo>
                  <a:lnTo>
                    <a:pt x="128644" y="1213777"/>
                  </a:lnTo>
                  <a:lnTo>
                    <a:pt x="96014" y="1177913"/>
                  </a:lnTo>
                  <a:lnTo>
                    <a:pt x="64196" y="1146026"/>
                  </a:lnTo>
                  <a:lnTo>
                    <a:pt x="34204" y="1118303"/>
                  </a:lnTo>
                  <a:lnTo>
                    <a:pt x="2377" y="1091301"/>
                  </a:lnTo>
                  <a:lnTo>
                    <a:pt x="0" y="1084826"/>
                  </a:lnTo>
                  <a:lnTo>
                    <a:pt x="1213" y="1079036"/>
                  </a:lnTo>
                  <a:lnTo>
                    <a:pt x="3651" y="1073026"/>
                  </a:lnTo>
                  <a:lnTo>
                    <a:pt x="8018" y="1068688"/>
                  </a:lnTo>
                  <a:lnTo>
                    <a:pt x="13747" y="1066354"/>
                  </a:lnTo>
                  <a:lnTo>
                    <a:pt x="20273" y="1066359"/>
                  </a:lnTo>
                  <a:lnTo>
                    <a:pt x="53406" y="1072690"/>
                  </a:lnTo>
                  <a:lnTo>
                    <a:pt x="91353" y="1078946"/>
                  </a:lnTo>
                  <a:lnTo>
                    <a:pt x="133559" y="1084675"/>
                  </a:lnTo>
                  <a:lnTo>
                    <a:pt x="179472" y="1089427"/>
                  </a:lnTo>
                  <a:lnTo>
                    <a:pt x="228536" y="1092754"/>
                  </a:lnTo>
                  <a:lnTo>
                    <a:pt x="280198" y="1094205"/>
                  </a:lnTo>
                  <a:lnTo>
                    <a:pt x="333904" y="1093331"/>
                  </a:lnTo>
                  <a:lnTo>
                    <a:pt x="389099" y="1089680"/>
                  </a:lnTo>
                  <a:lnTo>
                    <a:pt x="445231" y="1082804"/>
                  </a:lnTo>
                  <a:lnTo>
                    <a:pt x="501744" y="1072253"/>
                  </a:lnTo>
                  <a:lnTo>
                    <a:pt x="547845" y="1057247"/>
                  </a:lnTo>
                  <a:lnTo>
                    <a:pt x="594435" y="1033747"/>
                  </a:lnTo>
                  <a:lnTo>
                    <a:pt x="640519" y="1003795"/>
                  </a:lnTo>
                  <a:lnTo>
                    <a:pt x="685101" y="969431"/>
                  </a:lnTo>
                  <a:lnTo>
                    <a:pt x="727183" y="932697"/>
                  </a:lnTo>
                  <a:lnTo>
                    <a:pt x="765771" y="895633"/>
                  </a:lnTo>
                  <a:lnTo>
                    <a:pt x="799868" y="860282"/>
                  </a:lnTo>
                  <a:lnTo>
                    <a:pt x="828477" y="828683"/>
                  </a:lnTo>
                  <a:lnTo>
                    <a:pt x="831919" y="824413"/>
                  </a:lnTo>
                  <a:lnTo>
                    <a:pt x="837619" y="822654"/>
                  </a:lnTo>
                  <a:lnTo>
                    <a:pt x="856273" y="842525"/>
                  </a:lnTo>
                  <a:lnTo>
                    <a:pt x="849869" y="876543"/>
                  </a:lnTo>
                  <a:lnTo>
                    <a:pt x="843613" y="916132"/>
                  </a:lnTo>
                  <a:lnTo>
                    <a:pt x="838094" y="960562"/>
                  </a:lnTo>
                  <a:lnTo>
                    <a:pt x="833901" y="1009104"/>
                  </a:lnTo>
                  <a:lnTo>
                    <a:pt x="831623" y="1061029"/>
                  </a:lnTo>
                  <a:lnTo>
                    <a:pt x="831850" y="1115608"/>
                  </a:lnTo>
                  <a:lnTo>
                    <a:pt x="835172" y="1172111"/>
                  </a:lnTo>
                  <a:lnTo>
                    <a:pt x="842178" y="1229810"/>
                  </a:lnTo>
                  <a:lnTo>
                    <a:pt x="854427" y="1281484"/>
                  </a:lnTo>
                  <a:lnTo>
                    <a:pt x="874126" y="1332251"/>
                  </a:lnTo>
                  <a:lnTo>
                    <a:pt x="899867" y="1381593"/>
                  </a:lnTo>
                  <a:lnTo>
                    <a:pt x="930243" y="1428991"/>
                  </a:lnTo>
                  <a:lnTo>
                    <a:pt x="963847" y="1473925"/>
                  </a:lnTo>
                  <a:lnTo>
                    <a:pt x="999270" y="1515876"/>
                  </a:lnTo>
                  <a:lnTo>
                    <a:pt x="1035108" y="1554324"/>
                  </a:lnTo>
                  <a:lnTo>
                    <a:pt x="1069951" y="1588750"/>
                  </a:lnTo>
                  <a:lnTo>
                    <a:pt x="1102392" y="1618635"/>
                  </a:lnTo>
                  <a:lnTo>
                    <a:pt x="1135296" y="1646901"/>
                  </a:lnTo>
                  <a:lnTo>
                    <a:pt x="1137416" y="1652675"/>
                  </a:lnTo>
                  <a:lnTo>
                    <a:pt x="1137524" y="1652442"/>
                  </a:lnTo>
                  <a:lnTo>
                    <a:pt x="1136430" y="1658175"/>
                  </a:lnTo>
                  <a:lnTo>
                    <a:pt x="1134307" y="1664132"/>
                  </a:lnTo>
                  <a:close/>
                </a:path>
                <a:path w="1874520" h="1925954">
                  <a:moveTo>
                    <a:pt x="1106842" y="343348"/>
                  </a:moveTo>
                  <a:lnTo>
                    <a:pt x="1103743" y="345823"/>
                  </a:lnTo>
                  <a:lnTo>
                    <a:pt x="1100151" y="345138"/>
                  </a:lnTo>
                  <a:lnTo>
                    <a:pt x="1058901" y="338857"/>
                  </a:lnTo>
                  <a:lnTo>
                    <a:pt x="1008487" y="333374"/>
                  </a:lnTo>
                  <a:lnTo>
                    <a:pt x="957964" y="331688"/>
                  </a:lnTo>
                  <a:lnTo>
                    <a:pt x="916389" y="336800"/>
                  </a:lnTo>
                  <a:lnTo>
                    <a:pt x="873710" y="355792"/>
                  </a:lnTo>
                  <a:lnTo>
                    <a:pt x="833980" y="384348"/>
                  </a:lnTo>
                  <a:lnTo>
                    <a:pt x="799525" y="416352"/>
                  </a:lnTo>
                  <a:lnTo>
                    <a:pt x="772670" y="445691"/>
                  </a:lnTo>
                  <a:lnTo>
                    <a:pt x="771150" y="447919"/>
                  </a:lnTo>
                  <a:lnTo>
                    <a:pt x="768796" y="448784"/>
                  </a:lnTo>
                  <a:lnTo>
                    <a:pt x="766195" y="448069"/>
                  </a:lnTo>
                  <a:lnTo>
                    <a:pt x="762790" y="446981"/>
                  </a:lnTo>
                  <a:lnTo>
                    <a:pt x="760904" y="443666"/>
                  </a:lnTo>
                  <a:lnTo>
                    <a:pt x="761589" y="440074"/>
                  </a:lnTo>
                  <a:lnTo>
                    <a:pt x="768730" y="399390"/>
                  </a:lnTo>
                  <a:lnTo>
                    <a:pt x="771171" y="358271"/>
                  </a:lnTo>
                  <a:lnTo>
                    <a:pt x="768926" y="317182"/>
                  </a:lnTo>
                  <a:lnTo>
                    <a:pt x="762009" y="276588"/>
                  </a:lnTo>
                  <a:lnTo>
                    <a:pt x="741774" y="222028"/>
                  </a:lnTo>
                  <a:lnTo>
                    <a:pt x="712038" y="175530"/>
                  </a:lnTo>
                  <a:lnTo>
                    <a:pt x="679156" y="138203"/>
                  </a:lnTo>
                  <a:lnTo>
                    <a:pt x="649486" y="111157"/>
                  </a:lnTo>
                  <a:lnTo>
                    <a:pt x="647444" y="109234"/>
                  </a:lnTo>
                  <a:lnTo>
                    <a:pt x="646579" y="106880"/>
                  </a:lnTo>
                  <a:lnTo>
                    <a:pt x="647108" y="104681"/>
                  </a:lnTo>
                  <a:lnTo>
                    <a:pt x="647793" y="101090"/>
                  </a:lnTo>
                  <a:lnTo>
                    <a:pt x="651295" y="98802"/>
                  </a:lnTo>
                  <a:lnTo>
                    <a:pt x="654887" y="99487"/>
                  </a:lnTo>
                  <a:lnTo>
                    <a:pt x="692215" y="105762"/>
                  </a:lnTo>
                  <a:lnTo>
                    <a:pt x="739545" y="110024"/>
                  </a:lnTo>
                  <a:lnTo>
                    <a:pt x="793314" y="109479"/>
                  </a:lnTo>
                  <a:lnTo>
                    <a:pt x="849959" y="101333"/>
                  </a:lnTo>
                  <a:lnTo>
                    <a:pt x="887654" y="85768"/>
                  </a:lnTo>
                  <a:lnTo>
                    <a:pt x="924437" y="59704"/>
                  </a:lnTo>
                  <a:lnTo>
                    <a:pt x="957160" y="29745"/>
                  </a:lnTo>
                  <a:lnTo>
                    <a:pt x="982673" y="2495"/>
                  </a:lnTo>
                  <a:lnTo>
                    <a:pt x="984409" y="856"/>
                  </a:lnTo>
                  <a:lnTo>
                    <a:pt x="986760" y="0"/>
                  </a:lnTo>
                  <a:lnTo>
                    <a:pt x="993936" y="3321"/>
                  </a:lnTo>
                  <a:lnTo>
                    <a:pt x="994842" y="4707"/>
                  </a:lnTo>
                  <a:lnTo>
                    <a:pt x="994157" y="8299"/>
                  </a:lnTo>
                  <a:lnTo>
                    <a:pt x="988900" y="38396"/>
                  </a:lnTo>
                  <a:lnTo>
                    <a:pt x="984825" y="76231"/>
                  </a:lnTo>
                  <a:lnTo>
                    <a:pt x="983927" y="119476"/>
                  </a:lnTo>
                  <a:lnTo>
                    <a:pt x="988200" y="165801"/>
                  </a:lnTo>
                  <a:lnTo>
                    <a:pt x="1006106" y="217574"/>
                  </a:lnTo>
                  <a:lnTo>
                    <a:pt x="1037569" y="264993"/>
                  </a:lnTo>
                  <a:lnTo>
                    <a:pt x="1073639" y="304834"/>
                  </a:lnTo>
                  <a:lnTo>
                    <a:pt x="1105366" y="333870"/>
                  </a:lnTo>
                  <a:lnTo>
                    <a:pt x="1107191" y="335204"/>
                  </a:lnTo>
                  <a:lnTo>
                    <a:pt x="1108056" y="337558"/>
                  </a:lnTo>
                  <a:lnTo>
                    <a:pt x="1107527" y="339757"/>
                  </a:lnTo>
                  <a:lnTo>
                    <a:pt x="1106842" y="343348"/>
                  </a:lnTo>
                  <a:close/>
                </a:path>
                <a:path w="1874520" h="1925954">
                  <a:moveTo>
                    <a:pt x="1874394" y="1062861"/>
                  </a:moveTo>
                  <a:lnTo>
                    <a:pt x="1868864" y="1074812"/>
                  </a:lnTo>
                  <a:lnTo>
                    <a:pt x="1867759" y="1075639"/>
                  </a:lnTo>
                  <a:lnTo>
                    <a:pt x="1862372" y="1074612"/>
                  </a:lnTo>
                  <a:lnTo>
                    <a:pt x="1822988" y="1068389"/>
                  </a:lnTo>
                  <a:lnTo>
                    <a:pt x="1775517" y="1062047"/>
                  </a:lnTo>
                  <a:lnTo>
                    <a:pt x="1723982" y="1056918"/>
                  </a:lnTo>
                  <a:lnTo>
                    <a:pt x="1672408" y="1054337"/>
                  </a:lnTo>
                  <a:lnTo>
                    <a:pt x="1624820" y="1055637"/>
                  </a:lnTo>
                  <a:lnTo>
                    <a:pt x="1585242" y="1062150"/>
                  </a:lnTo>
                  <a:lnTo>
                    <a:pt x="1542210" y="1078947"/>
                  </a:lnTo>
                  <a:lnTo>
                    <a:pt x="1500585" y="1103642"/>
                  </a:lnTo>
                  <a:lnTo>
                    <a:pt x="1461418" y="1133466"/>
                  </a:lnTo>
                  <a:lnTo>
                    <a:pt x="1425761" y="1165646"/>
                  </a:lnTo>
                  <a:lnTo>
                    <a:pt x="1394666" y="1197414"/>
                  </a:lnTo>
                  <a:lnTo>
                    <a:pt x="1369184" y="1225997"/>
                  </a:lnTo>
                  <a:lnTo>
                    <a:pt x="1366889" y="1228844"/>
                  </a:lnTo>
                  <a:lnTo>
                    <a:pt x="1362955" y="1229955"/>
                  </a:lnTo>
                  <a:lnTo>
                    <a:pt x="1353975" y="1228242"/>
                  </a:lnTo>
                  <a:lnTo>
                    <a:pt x="1350637" y="1222788"/>
                  </a:lnTo>
                  <a:lnTo>
                    <a:pt x="1352067" y="1217587"/>
                  </a:lnTo>
                  <a:lnTo>
                    <a:pt x="1361418" y="1168673"/>
                  </a:lnTo>
                  <a:lnTo>
                    <a:pt x="1366213" y="1119269"/>
                  </a:lnTo>
                  <a:lnTo>
                    <a:pt x="1366441" y="1069698"/>
                  </a:lnTo>
                  <a:lnTo>
                    <a:pt x="1362094" y="1020285"/>
                  </a:lnTo>
                  <a:lnTo>
                    <a:pt x="1353161" y="971352"/>
                  </a:lnTo>
                  <a:lnTo>
                    <a:pt x="1334921" y="915467"/>
                  </a:lnTo>
                  <a:lnTo>
                    <a:pt x="1308842" y="864612"/>
                  </a:lnTo>
                  <a:lnTo>
                    <a:pt x="1277795" y="819330"/>
                  </a:lnTo>
                  <a:lnTo>
                    <a:pt x="1244651" y="780163"/>
                  </a:lnTo>
                  <a:lnTo>
                    <a:pt x="1212282" y="747651"/>
                  </a:lnTo>
                  <a:lnTo>
                    <a:pt x="1183557" y="722337"/>
                  </a:lnTo>
                  <a:lnTo>
                    <a:pt x="1180710" y="720042"/>
                  </a:lnTo>
                  <a:lnTo>
                    <a:pt x="1179413" y="716510"/>
                  </a:lnTo>
                  <a:lnTo>
                    <a:pt x="1181126" y="707531"/>
                  </a:lnTo>
                  <a:lnTo>
                    <a:pt x="1186178" y="704006"/>
                  </a:lnTo>
                  <a:lnTo>
                    <a:pt x="1191565" y="705033"/>
                  </a:lnTo>
                  <a:lnTo>
                    <a:pt x="1227081" y="711524"/>
                  </a:lnTo>
                  <a:lnTo>
                    <a:pt x="1270088" y="717343"/>
                  </a:lnTo>
                  <a:lnTo>
                    <a:pt x="1318998" y="721198"/>
                  </a:lnTo>
                  <a:lnTo>
                    <a:pt x="1372224" y="721797"/>
                  </a:lnTo>
                  <a:lnTo>
                    <a:pt x="1428179" y="717851"/>
                  </a:lnTo>
                  <a:lnTo>
                    <a:pt x="1485274" y="708067"/>
                  </a:lnTo>
                  <a:lnTo>
                    <a:pt x="1530632" y="690871"/>
                  </a:lnTo>
                  <a:lnTo>
                    <a:pt x="1575703" y="662284"/>
                  </a:lnTo>
                  <a:lnTo>
                    <a:pt x="1618079" y="627408"/>
                  </a:lnTo>
                  <a:lnTo>
                    <a:pt x="1655354" y="591344"/>
                  </a:lnTo>
                  <a:lnTo>
                    <a:pt x="1685119" y="559191"/>
                  </a:lnTo>
                  <a:lnTo>
                    <a:pt x="1687228" y="556747"/>
                  </a:lnTo>
                  <a:lnTo>
                    <a:pt x="1690760" y="555450"/>
                  </a:lnTo>
                  <a:lnTo>
                    <a:pt x="1699739" y="557163"/>
                  </a:lnTo>
                  <a:lnTo>
                    <a:pt x="1703264" y="562215"/>
                  </a:lnTo>
                  <a:lnTo>
                    <a:pt x="1702236" y="567602"/>
                  </a:lnTo>
                  <a:lnTo>
                    <a:pt x="1696024" y="602536"/>
                  </a:lnTo>
                  <a:lnTo>
                    <a:pt x="1690588" y="645523"/>
                  </a:lnTo>
                  <a:lnTo>
                    <a:pt x="1687406" y="694735"/>
                  </a:lnTo>
                  <a:lnTo>
                    <a:pt x="1687957" y="748349"/>
                  </a:lnTo>
                  <a:lnTo>
                    <a:pt x="1693719" y="804538"/>
                  </a:lnTo>
                  <a:lnTo>
                    <a:pt x="1708826" y="856872"/>
                  </a:lnTo>
                  <a:lnTo>
                    <a:pt x="1734994" y="907064"/>
                  </a:lnTo>
                  <a:lnTo>
                    <a:pt x="1768229" y="953659"/>
                  </a:lnTo>
                  <a:lnTo>
                    <a:pt x="1804535" y="995202"/>
                  </a:lnTo>
                  <a:lnTo>
                    <a:pt x="1839917" y="1030237"/>
                  </a:lnTo>
                  <a:lnTo>
                    <a:pt x="1870380" y="1057308"/>
                  </a:lnTo>
                  <a:lnTo>
                    <a:pt x="1873041" y="1060006"/>
                  </a:lnTo>
                  <a:lnTo>
                    <a:pt x="1874394" y="1062861"/>
                  </a:lnTo>
                  <a:close/>
                </a:path>
              </a:pathLst>
            </a:custGeom>
            <a:solidFill>
              <a:srgbClr val="7DB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4911353"/>
            <a:ext cx="3648710" cy="1524000"/>
          </a:xfrm>
          <a:custGeom>
            <a:avLst/>
            <a:gdLst/>
            <a:ahLst/>
            <a:cxnLst/>
            <a:rect l="l" t="t" r="r" b="b"/>
            <a:pathLst>
              <a:path w="3648710" h="1524000">
                <a:moveTo>
                  <a:pt x="0" y="1523940"/>
                </a:moveTo>
                <a:lnTo>
                  <a:pt x="3648319" y="1523940"/>
                </a:lnTo>
                <a:lnTo>
                  <a:pt x="3614879" y="1438519"/>
                </a:lnTo>
                <a:lnTo>
                  <a:pt x="3595489" y="1389938"/>
                </a:lnTo>
                <a:lnTo>
                  <a:pt x="3575059" y="1339731"/>
                </a:lnTo>
                <a:lnTo>
                  <a:pt x="3553722" y="1288498"/>
                </a:lnTo>
                <a:lnTo>
                  <a:pt x="3531609" y="1236843"/>
                </a:lnTo>
                <a:lnTo>
                  <a:pt x="3508853" y="1185366"/>
                </a:lnTo>
                <a:lnTo>
                  <a:pt x="3485586" y="1134671"/>
                </a:lnTo>
                <a:lnTo>
                  <a:pt x="3461940" y="1085360"/>
                </a:lnTo>
                <a:lnTo>
                  <a:pt x="3438047" y="1038035"/>
                </a:lnTo>
                <a:lnTo>
                  <a:pt x="3414040" y="993299"/>
                </a:lnTo>
                <a:lnTo>
                  <a:pt x="3390050" y="951753"/>
                </a:lnTo>
                <a:lnTo>
                  <a:pt x="3366211" y="913999"/>
                </a:lnTo>
                <a:lnTo>
                  <a:pt x="3342654" y="880641"/>
                </a:lnTo>
                <a:lnTo>
                  <a:pt x="3305093" y="834639"/>
                </a:lnTo>
                <a:lnTo>
                  <a:pt x="3265684" y="793553"/>
                </a:lnTo>
                <a:lnTo>
                  <a:pt x="3224733" y="757545"/>
                </a:lnTo>
                <a:lnTo>
                  <a:pt x="3182548" y="726777"/>
                </a:lnTo>
                <a:lnTo>
                  <a:pt x="3139434" y="701410"/>
                </a:lnTo>
                <a:lnTo>
                  <a:pt x="3095700" y="681605"/>
                </a:lnTo>
                <a:lnTo>
                  <a:pt x="3051651" y="667524"/>
                </a:lnTo>
                <a:lnTo>
                  <a:pt x="3007595" y="659328"/>
                </a:lnTo>
                <a:lnTo>
                  <a:pt x="2963839" y="657178"/>
                </a:lnTo>
                <a:lnTo>
                  <a:pt x="2920688" y="661236"/>
                </a:lnTo>
                <a:lnTo>
                  <a:pt x="2877036" y="671693"/>
                </a:lnTo>
                <a:lnTo>
                  <a:pt x="2834590" y="687604"/>
                </a:lnTo>
                <a:lnTo>
                  <a:pt x="2793223" y="708150"/>
                </a:lnTo>
                <a:lnTo>
                  <a:pt x="2752811" y="732514"/>
                </a:lnTo>
                <a:lnTo>
                  <a:pt x="2713226" y="759881"/>
                </a:lnTo>
                <a:lnTo>
                  <a:pt x="2674342" y="789432"/>
                </a:lnTo>
                <a:lnTo>
                  <a:pt x="2636035" y="820351"/>
                </a:lnTo>
                <a:lnTo>
                  <a:pt x="2557110" y="885929"/>
                </a:lnTo>
                <a:lnTo>
                  <a:pt x="2516430" y="918520"/>
                </a:lnTo>
                <a:lnTo>
                  <a:pt x="2476003" y="948507"/>
                </a:lnTo>
                <a:lnTo>
                  <a:pt x="2435696" y="974800"/>
                </a:lnTo>
                <a:lnTo>
                  <a:pt x="2395376" y="996311"/>
                </a:lnTo>
                <a:lnTo>
                  <a:pt x="2354911" y="1011952"/>
                </a:lnTo>
                <a:lnTo>
                  <a:pt x="2314168" y="1020635"/>
                </a:lnTo>
                <a:lnTo>
                  <a:pt x="2273014" y="1021271"/>
                </a:lnTo>
                <a:lnTo>
                  <a:pt x="2231317" y="1012772"/>
                </a:lnTo>
                <a:lnTo>
                  <a:pt x="2191621" y="995384"/>
                </a:lnTo>
                <a:lnTo>
                  <a:pt x="2154848" y="970281"/>
                </a:lnTo>
                <a:lnTo>
                  <a:pt x="2120655" y="938475"/>
                </a:lnTo>
                <a:lnTo>
                  <a:pt x="2088703" y="900979"/>
                </a:lnTo>
                <a:lnTo>
                  <a:pt x="2058650" y="858804"/>
                </a:lnTo>
                <a:lnTo>
                  <a:pt x="2030155" y="812963"/>
                </a:lnTo>
                <a:lnTo>
                  <a:pt x="2002879" y="764469"/>
                </a:lnTo>
                <a:lnTo>
                  <a:pt x="1976479" y="714334"/>
                </a:lnTo>
                <a:lnTo>
                  <a:pt x="1936104" y="635053"/>
                </a:lnTo>
                <a:lnTo>
                  <a:pt x="1903488" y="574531"/>
                </a:lnTo>
                <a:lnTo>
                  <a:pt x="1870470" y="520176"/>
                </a:lnTo>
                <a:lnTo>
                  <a:pt x="1837068" y="472004"/>
                </a:lnTo>
                <a:lnTo>
                  <a:pt x="1803298" y="430027"/>
                </a:lnTo>
                <a:lnTo>
                  <a:pt x="1769176" y="394259"/>
                </a:lnTo>
                <a:lnTo>
                  <a:pt x="1734719" y="364714"/>
                </a:lnTo>
                <a:lnTo>
                  <a:pt x="1699943" y="341406"/>
                </a:lnTo>
                <a:lnTo>
                  <a:pt x="1664864" y="324349"/>
                </a:lnTo>
                <a:lnTo>
                  <a:pt x="1593866" y="309040"/>
                </a:lnTo>
                <a:lnTo>
                  <a:pt x="1557979" y="310816"/>
                </a:lnTo>
                <a:lnTo>
                  <a:pt x="1508835" y="323571"/>
                </a:lnTo>
                <a:lnTo>
                  <a:pt x="1463085" y="346122"/>
                </a:lnTo>
                <a:lnTo>
                  <a:pt x="1420546" y="375722"/>
                </a:lnTo>
                <a:lnTo>
                  <a:pt x="1381032" y="409623"/>
                </a:lnTo>
                <a:lnTo>
                  <a:pt x="1344358" y="445077"/>
                </a:lnTo>
                <a:lnTo>
                  <a:pt x="1308484" y="481446"/>
                </a:lnTo>
                <a:lnTo>
                  <a:pt x="1237183" y="554825"/>
                </a:lnTo>
                <a:lnTo>
                  <a:pt x="1201185" y="591307"/>
                </a:lnTo>
                <a:lnTo>
                  <a:pt x="1164851" y="626985"/>
                </a:lnTo>
                <a:lnTo>
                  <a:pt x="1128114" y="661352"/>
                </a:lnTo>
                <a:lnTo>
                  <a:pt x="1090904" y="693902"/>
                </a:lnTo>
                <a:lnTo>
                  <a:pt x="1053154" y="724129"/>
                </a:lnTo>
                <a:lnTo>
                  <a:pt x="1014794" y="751528"/>
                </a:lnTo>
                <a:lnTo>
                  <a:pt x="975758" y="775592"/>
                </a:lnTo>
                <a:lnTo>
                  <a:pt x="935976" y="795814"/>
                </a:lnTo>
                <a:lnTo>
                  <a:pt x="895380" y="811690"/>
                </a:lnTo>
                <a:lnTo>
                  <a:pt x="853902" y="822713"/>
                </a:lnTo>
                <a:lnTo>
                  <a:pt x="811473" y="828378"/>
                </a:lnTo>
                <a:lnTo>
                  <a:pt x="776120" y="828658"/>
                </a:lnTo>
                <a:lnTo>
                  <a:pt x="740660" y="824899"/>
                </a:lnTo>
                <a:lnTo>
                  <a:pt x="669444" y="805289"/>
                </a:lnTo>
                <a:lnTo>
                  <a:pt x="633703" y="789450"/>
                </a:lnTo>
                <a:lnTo>
                  <a:pt x="597882" y="769597"/>
                </a:lnTo>
                <a:lnTo>
                  <a:pt x="561988" y="745737"/>
                </a:lnTo>
                <a:lnTo>
                  <a:pt x="526027" y="717876"/>
                </a:lnTo>
                <a:lnTo>
                  <a:pt x="490007" y="686020"/>
                </a:lnTo>
                <a:lnTo>
                  <a:pt x="453934" y="650175"/>
                </a:lnTo>
                <a:lnTo>
                  <a:pt x="417816" y="610349"/>
                </a:lnTo>
                <a:lnTo>
                  <a:pt x="381659" y="566547"/>
                </a:lnTo>
                <a:lnTo>
                  <a:pt x="345469" y="518777"/>
                </a:lnTo>
                <a:lnTo>
                  <a:pt x="309254" y="467043"/>
                </a:lnTo>
                <a:lnTo>
                  <a:pt x="273021" y="411353"/>
                </a:lnTo>
                <a:lnTo>
                  <a:pt x="236776" y="351713"/>
                </a:lnTo>
                <a:lnTo>
                  <a:pt x="180177" y="254404"/>
                </a:lnTo>
                <a:lnTo>
                  <a:pt x="153566" y="209599"/>
                </a:lnTo>
                <a:lnTo>
                  <a:pt x="126239" y="165414"/>
                </a:lnTo>
                <a:lnTo>
                  <a:pt x="97934" y="122326"/>
                </a:lnTo>
                <a:lnTo>
                  <a:pt x="68392" y="80814"/>
                </a:lnTo>
                <a:lnTo>
                  <a:pt x="37351" y="41357"/>
                </a:lnTo>
                <a:lnTo>
                  <a:pt x="4552" y="4433"/>
                </a:lnTo>
                <a:lnTo>
                  <a:pt x="0" y="0"/>
                </a:lnTo>
                <a:lnTo>
                  <a:pt x="0" y="1523940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9423" y="4335360"/>
            <a:ext cx="1257935" cy="1257300"/>
          </a:xfrm>
          <a:custGeom>
            <a:avLst/>
            <a:gdLst/>
            <a:ahLst/>
            <a:cxnLst/>
            <a:rect l="l" t="t" r="r" b="b"/>
            <a:pathLst>
              <a:path w="1257935" h="1257300">
                <a:moveTo>
                  <a:pt x="1257592" y="419100"/>
                </a:moveTo>
                <a:lnTo>
                  <a:pt x="838403" y="419100"/>
                </a:lnTo>
                <a:lnTo>
                  <a:pt x="838403" y="0"/>
                </a:lnTo>
                <a:lnTo>
                  <a:pt x="419201" y="0"/>
                </a:lnTo>
                <a:lnTo>
                  <a:pt x="419201" y="419100"/>
                </a:lnTo>
                <a:lnTo>
                  <a:pt x="0" y="419100"/>
                </a:lnTo>
                <a:lnTo>
                  <a:pt x="0" y="838200"/>
                </a:lnTo>
                <a:lnTo>
                  <a:pt x="419201" y="838200"/>
                </a:lnTo>
                <a:lnTo>
                  <a:pt x="419201" y="1257300"/>
                </a:lnTo>
                <a:lnTo>
                  <a:pt x="838403" y="1257300"/>
                </a:lnTo>
                <a:lnTo>
                  <a:pt x="838403" y="838200"/>
                </a:lnTo>
                <a:lnTo>
                  <a:pt x="1257592" y="838200"/>
                </a:lnTo>
                <a:lnTo>
                  <a:pt x="1257592" y="419100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691" y="3732122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875" y="302666"/>
                </a:moveTo>
                <a:lnTo>
                  <a:pt x="605332" y="302666"/>
                </a:lnTo>
                <a:lnTo>
                  <a:pt x="605332" y="0"/>
                </a:lnTo>
                <a:lnTo>
                  <a:pt x="302666" y="0"/>
                </a:lnTo>
                <a:lnTo>
                  <a:pt x="302666" y="302666"/>
                </a:lnTo>
                <a:lnTo>
                  <a:pt x="0" y="302666"/>
                </a:lnTo>
                <a:lnTo>
                  <a:pt x="0" y="605332"/>
                </a:lnTo>
                <a:lnTo>
                  <a:pt x="302666" y="605332"/>
                </a:lnTo>
                <a:lnTo>
                  <a:pt x="302666" y="904875"/>
                </a:lnTo>
                <a:lnTo>
                  <a:pt x="605332" y="904875"/>
                </a:lnTo>
                <a:lnTo>
                  <a:pt x="605332" y="605332"/>
                </a:lnTo>
                <a:lnTo>
                  <a:pt x="904875" y="605332"/>
                </a:lnTo>
                <a:lnTo>
                  <a:pt x="904875" y="302666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7851" y="0"/>
            <a:ext cx="728980" cy="2113915"/>
          </a:xfrm>
          <a:custGeom>
            <a:avLst/>
            <a:gdLst/>
            <a:ahLst/>
            <a:cxnLst/>
            <a:rect l="l" t="t" r="r" b="b"/>
            <a:pathLst>
              <a:path w="728980" h="2113915">
                <a:moveTo>
                  <a:pt x="728474" y="1988527"/>
                </a:moveTo>
                <a:lnTo>
                  <a:pt x="720957" y="2046549"/>
                </a:lnTo>
                <a:lnTo>
                  <a:pt x="680866" y="2086796"/>
                </a:lnTo>
                <a:lnTo>
                  <a:pt x="630496" y="2106121"/>
                </a:lnTo>
                <a:lnTo>
                  <a:pt x="571985" y="2113403"/>
                </a:lnTo>
                <a:lnTo>
                  <a:pt x="526836" y="2104592"/>
                </a:lnTo>
                <a:lnTo>
                  <a:pt x="482046" y="2092094"/>
                </a:lnTo>
                <a:lnTo>
                  <a:pt x="437927" y="2075444"/>
                </a:lnTo>
                <a:lnTo>
                  <a:pt x="394793" y="2054178"/>
                </a:lnTo>
                <a:lnTo>
                  <a:pt x="352955" y="2027832"/>
                </a:lnTo>
                <a:lnTo>
                  <a:pt x="313653" y="1998557"/>
                </a:lnTo>
                <a:lnTo>
                  <a:pt x="276353" y="1967751"/>
                </a:lnTo>
                <a:lnTo>
                  <a:pt x="241067" y="1935400"/>
                </a:lnTo>
                <a:lnTo>
                  <a:pt x="207810" y="1901493"/>
                </a:lnTo>
                <a:lnTo>
                  <a:pt x="176595" y="1866018"/>
                </a:lnTo>
                <a:lnTo>
                  <a:pt x="147437" y="1828963"/>
                </a:lnTo>
                <a:lnTo>
                  <a:pt x="120350" y="1790317"/>
                </a:lnTo>
                <a:lnTo>
                  <a:pt x="95347" y="1750067"/>
                </a:lnTo>
                <a:lnTo>
                  <a:pt x="72442" y="1708202"/>
                </a:lnTo>
                <a:lnTo>
                  <a:pt x="51649" y="1664709"/>
                </a:lnTo>
                <a:lnTo>
                  <a:pt x="32981" y="1619577"/>
                </a:lnTo>
                <a:lnTo>
                  <a:pt x="18265" y="1572272"/>
                </a:lnTo>
                <a:lnTo>
                  <a:pt x="10658" y="1526542"/>
                </a:lnTo>
                <a:lnTo>
                  <a:pt x="9772" y="1482325"/>
                </a:lnTo>
                <a:lnTo>
                  <a:pt x="15217" y="1439560"/>
                </a:lnTo>
                <a:lnTo>
                  <a:pt x="26605" y="1398187"/>
                </a:lnTo>
                <a:lnTo>
                  <a:pt x="43545" y="1358143"/>
                </a:lnTo>
                <a:lnTo>
                  <a:pt x="65649" y="1319368"/>
                </a:lnTo>
                <a:lnTo>
                  <a:pt x="92527" y="1281800"/>
                </a:lnTo>
                <a:lnTo>
                  <a:pt x="123790" y="1245377"/>
                </a:lnTo>
                <a:lnTo>
                  <a:pt x="198184" y="1168245"/>
                </a:lnTo>
                <a:lnTo>
                  <a:pt x="233297" y="1127865"/>
                </a:lnTo>
                <a:lnTo>
                  <a:pt x="264198" y="1083760"/>
                </a:lnTo>
                <a:lnTo>
                  <a:pt x="287774" y="1036204"/>
                </a:lnTo>
                <a:lnTo>
                  <a:pt x="298777" y="983830"/>
                </a:lnTo>
                <a:lnTo>
                  <a:pt x="297592" y="948602"/>
                </a:lnTo>
                <a:lnTo>
                  <a:pt x="289140" y="917380"/>
                </a:lnTo>
                <a:lnTo>
                  <a:pt x="271929" y="890257"/>
                </a:lnTo>
                <a:lnTo>
                  <a:pt x="244466" y="867331"/>
                </a:lnTo>
                <a:lnTo>
                  <a:pt x="219989" y="851418"/>
                </a:lnTo>
                <a:lnTo>
                  <a:pt x="195984" y="834703"/>
                </a:lnTo>
                <a:lnTo>
                  <a:pt x="149664" y="799062"/>
                </a:lnTo>
                <a:lnTo>
                  <a:pt x="113556" y="765988"/>
                </a:lnTo>
                <a:lnTo>
                  <a:pt x="82454" y="730487"/>
                </a:lnTo>
                <a:lnTo>
                  <a:pt x="56340" y="692956"/>
                </a:lnTo>
                <a:lnTo>
                  <a:pt x="35197" y="653791"/>
                </a:lnTo>
                <a:lnTo>
                  <a:pt x="19009" y="613388"/>
                </a:lnTo>
                <a:lnTo>
                  <a:pt x="7758" y="572142"/>
                </a:lnTo>
                <a:lnTo>
                  <a:pt x="1427" y="530450"/>
                </a:lnTo>
                <a:lnTo>
                  <a:pt x="0" y="488707"/>
                </a:lnTo>
                <a:lnTo>
                  <a:pt x="3458" y="447310"/>
                </a:lnTo>
                <a:lnTo>
                  <a:pt x="11785" y="406654"/>
                </a:lnTo>
                <a:lnTo>
                  <a:pt x="24965" y="367135"/>
                </a:lnTo>
                <a:lnTo>
                  <a:pt x="42980" y="329150"/>
                </a:lnTo>
                <a:lnTo>
                  <a:pt x="65812" y="293094"/>
                </a:lnTo>
                <a:lnTo>
                  <a:pt x="93445" y="259363"/>
                </a:lnTo>
                <a:lnTo>
                  <a:pt x="125863" y="228352"/>
                </a:lnTo>
                <a:lnTo>
                  <a:pt x="163047" y="200459"/>
                </a:lnTo>
                <a:lnTo>
                  <a:pt x="219918" y="162737"/>
                </a:lnTo>
                <a:lnTo>
                  <a:pt x="248182" y="143605"/>
                </a:lnTo>
                <a:lnTo>
                  <a:pt x="312673" y="92515"/>
                </a:lnTo>
                <a:lnTo>
                  <a:pt x="338478" y="58014"/>
                </a:lnTo>
                <a:lnTo>
                  <a:pt x="353539" y="21249"/>
                </a:lnTo>
                <a:lnTo>
                  <a:pt x="355905" y="0"/>
                </a:lnTo>
                <a:lnTo>
                  <a:pt x="574084" y="0"/>
                </a:lnTo>
                <a:lnTo>
                  <a:pt x="564118" y="81393"/>
                </a:lnTo>
                <a:lnTo>
                  <a:pt x="551534" y="124730"/>
                </a:lnTo>
                <a:lnTo>
                  <a:pt x="533682" y="166496"/>
                </a:lnTo>
                <a:lnTo>
                  <a:pt x="510291" y="206052"/>
                </a:lnTo>
                <a:lnTo>
                  <a:pt x="481090" y="242759"/>
                </a:lnTo>
                <a:lnTo>
                  <a:pt x="445809" y="275977"/>
                </a:lnTo>
                <a:lnTo>
                  <a:pt x="404178" y="305066"/>
                </a:lnTo>
                <a:lnTo>
                  <a:pt x="373027" y="324194"/>
                </a:lnTo>
                <a:lnTo>
                  <a:pt x="342352" y="344161"/>
                </a:lnTo>
                <a:lnTo>
                  <a:pt x="282916" y="386717"/>
                </a:lnTo>
                <a:lnTo>
                  <a:pt x="245488" y="423066"/>
                </a:lnTo>
                <a:lnTo>
                  <a:pt x="224672" y="461863"/>
                </a:lnTo>
                <a:lnTo>
                  <a:pt x="220503" y="502638"/>
                </a:lnTo>
                <a:lnTo>
                  <a:pt x="233015" y="544920"/>
                </a:lnTo>
                <a:lnTo>
                  <a:pt x="262244" y="588237"/>
                </a:lnTo>
                <a:lnTo>
                  <a:pt x="310538" y="635855"/>
                </a:lnTo>
                <a:lnTo>
                  <a:pt x="364702" y="677703"/>
                </a:lnTo>
                <a:lnTo>
                  <a:pt x="404252" y="709307"/>
                </a:lnTo>
                <a:lnTo>
                  <a:pt x="438432" y="743777"/>
                </a:lnTo>
                <a:lnTo>
                  <a:pt x="467135" y="780833"/>
                </a:lnTo>
                <a:lnTo>
                  <a:pt x="490258" y="820194"/>
                </a:lnTo>
                <a:lnTo>
                  <a:pt x="507696" y="861582"/>
                </a:lnTo>
                <a:lnTo>
                  <a:pt x="519346" y="904716"/>
                </a:lnTo>
                <a:lnTo>
                  <a:pt x="525104" y="949315"/>
                </a:lnTo>
                <a:lnTo>
                  <a:pt x="524865" y="995100"/>
                </a:lnTo>
                <a:lnTo>
                  <a:pt x="518525" y="1041791"/>
                </a:lnTo>
                <a:lnTo>
                  <a:pt x="505980" y="1089107"/>
                </a:lnTo>
                <a:lnTo>
                  <a:pt x="487127" y="1136769"/>
                </a:lnTo>
                <a:lnTo>
                  <a:pt x="461860" y="1184496"/>
                </a:lnTo>
                <a:lnTo>
                  <a:pt x="436329" y="1223994"/>
                </a:lnTo>
                <a:lnTo>
                  <a:pt x="408567" y="1261519"/>
                </a:lnTo>
                <a:lnTo>
                  <a:pt x="378891" y="1297427"/>
                </a:lnTo>
                <a:lnTo>
                  <a:pt x="347618" y="1332072"/>
                </a:lnTo>
                <a:lnTo>
                  <a:pt x="315066" y="1365808"/>
                </a:lnTo>
                <a:lnTo>
                  <a:pt x="276090" y="1408696"/>
                </a:lnTo>
                <a:lnTo>
                  <a:pt x="250416" y="1447078"/>
                </a:lnTo>
                <a:lnTo>
                  <a:pt x="237747" y="1484011"/>
                </a:lnTo>
                <a:lnTo>
                  <a:pt x="237782" y="1522556"/>
                </a:lnTo>
                <a:lnTo>
                  <a:pt x="250224" y="1565773"/>
                </a:lnTo>
                <a:lnTo>
                  <a:pt x="274772" y="1616720"/>
                </a:lnTo>
                <a:lnTo>
                  <a:pt x="299180" y="1658692"/>
                </a:lnTo>
                <a:lnTo>
                  <a:pt x="325658" y="1698544"/>
                </a:lnTo>
                <a:lnTo>
                  <a:pt x="354440" y="1735960"/>
                </a:lnTo>
                <a:lnTo>
                  <a:pt x="385761" y="1770625"/>
                </a:lnTo>
                <a:lnTo>
                  <a:pt x="419856" y="1802224"/>
                </a:lnTo>
                <a:lnTo>
                  <a:pt x="456960" y="1830441"/>
                </a:lnTo>
                <a:lnTo>
                  <a:pt x="497308" y="1854961"/>
                </a:lnTo>
                <a:lnTo>
                  <a:pt x="541136" y="1875469"/>
                </a:lnTo>
                <a:lnTo>
                  <a:pt x="588677" y="1891649"/>
                </a:lnTo>
                <a:lnTo>
                  <a:pt x="609596" y="1898113"/>
                </a:lnTo>
                <a:lnTo>
                  <a:pt x="651124" y="1912260"/>
                </a:lnTo>
                <a:lnTo>
                  <a:pt x="672098" y="1918634"/>
                </a:lnTo>
                <a:lnTo>
                  <a:pt x="695815" y="1928514"/>
                </a:lnTo>
                <a:lnTo>
                  <a:pt x="712842" y="1943360"/>
                </a:lnTo>
                <a:lnTo>
                  <a:pt x="723590" y="1963316"/>
                </a:lnTo>
                <a:lnTo>
                  <a:pt x="728474" y="1988527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1725" y="0"/>
            <a:ext cx="661670" cy="2033270"/>
          </a:xfrm>
          <a:custGeom>
            <a:avLst/>
            <a:gdLst/>
            <a:ahLst/>
            <a:cxnLst/>
            <a:rect l="l" t="t" r="r" b="b"/>
            <a:pathLst>
              <a:path w="661669" h="2033270">
                <a:moveTo>
                  <a:pt x="661480" y="1905870"/>
                </a:moveTo>
                <a:lnTo>
                  <a:pt x="644159" y="1979173"/>
                </a:lnTo>
                <a:lnTo>
                  <a:pt x="615535" y="2012379"/>
                </a:lnTo>
                <a:lnTo>
                  <a:pt x="579554" y="2030677"/>
                </a:lnTo>
                <a:lnTo>
                  <a:pt x="537868" y="2032702"/>
                </a:lnTo>
                <a:lnTo>
                  <a:pt x="492128" y="2017087"/>
                </a:lnTo>
                <a:lnTo>
                  <a:pt x="448179" y="1993740"/>
                </a:lnTo>
                <a:lnTo>
                  <a:pt x="404617" y="1969920"/>
                </a:lnTo>
                <a:lnTo>
                  <a:pt x="361761" y="1945279"/>
                </a:lnTo>
                <a:lnTo>
                  <a:pt x="319927" y="1919467"/>
                </a:lnTo>
                <a:lnTo>
                  <a:pt x="279434" y="1892135"/>
                </a:lnTo>
                <a:lnTo>
                  <a:pt x="240599" y="1862933"/>
                </a:lnTo>
                <a:lnTo>
                  <a:pt x="203741" y="1831513"/>
                </a:lnTo>
                <a:lnTo>
                  <a:pt x="169176" y="1797525"/>
                </a:lnTo>
                <a:lnTo>
                  <a:pt x="137223" y="1760619"/>
                </a:lnTo>
                <a:lnTo>
                  <a:pt x="108199" y="1720447"/>
                </a:lnTo>
                <a:lnTo>
                  <a:pt x="82421" y="1676659"/>
                </a:lnTo>
                <a:lnTo>
                  <a:pt x="60209" y="1628906"/>
                </a:lnTo>
                <a:lnTo>
                  <a:pt x="42732" y="1583284"/>
                </a:lnTo>
                <a:lnTo>
                  <a:pt x="27532" y="1536889"/>
                </a:lnTo>
                <a:lnTo>
                  <a:pt x="15050" y="1489310"/>
                </a:lnTo>
                <a:lnTo>
                  <a:pt x="5726" y="1440137"/>
                </a:lnTo>
                <a:lnTo>
                  <a:pt x="0" y="1388959"/>
                </a:lnTo>
                <a:lnTo>
                  <a:pt x="6274" y="1341083"/>
                </a:lnTo>
                <a:lnTo>
                  <a:pt x="16302" y="1294803"/>
                </a:lnTo>
                <a:lnTo>
                  <a:pt x="31057" y="1250716"/>
                </a:lnTo>
                <a:lnTo>
                  <a:pt x="51509" y="1209424"/>
                </a:lnTo>
                <a:lnTo>
                  <a:pt x="78629" y="1171525"/>
                </a:lnTo>
                <a:lnTo>
                  <a:pt x="113388" y="1137618"/>
                </a:lnTo>
                <a:lnTo>
                  <a:pt x="156757" y="1108303"/>
                </a:lnTo>
                <a:lnTo>
                  <a:pt x="284319" y="1037104"/>
                </a:lnTo>
                <a:lnTo>
                  <a:pt x="329282" y="1004039"/>
                </a:lnTo>
                <a:lnTo>
                  <a:pt x="352451" y="965835"/>
                </a:lnTo>
                <a:lnTo>
                  <a:pt x="354134" y="921032"/>
                </a:lnTo>
                <a:lnTo>
                  <a:pt x="334638" y="868173"/>
                </a:lnTo>
                <a:lnTo>
                  <a:pt x="290885" y="809838"/>
                </a:lnTo>
                <a:lnTo>
                  <a:pt x="231729" y="767218"/>
                </a:lnTo>
                <a:lnTo>
                  <a:pt x="206656" y="752254"/>
                </a:lnTo>
                <a:lnTo>
                  <a:pt x="182763" y="735771"/>
                </a:lnTo>
                <a:lnTo>
                  <a:pt x="136353" y="700561"/>
                </a:lnTo>
                <a:lnTo>
                  <a:pt x="104442" y="671992"/>
                </a:lnTo>
                <a:lnTo>
                  <a:pt x="77429" y="639205"/>
                </a:lnTo>
                <a:lnTo>
                  <a:pt x="55301" y="602860"/>
                </a:lnTo>
                <a:lnTo>
                  <a:pt x="38042" y="563619"/>
                </a:lnTo>
                <a:lnTo>
                  <a:pt x="25638" y="522143"/>
                </a:lnTo>
                <a:lnTo>
                  <a:pt x="18076" y="479093"/>
                </a:lnTo>
                <a:lnTo>
                  <a:pt x="15341" y="435130"/>
                </a:lnTo>
                <a:lnTo>
                  <a:pt x="17419" y="390914"/>
                </a:lnTo>
                <a:lnTo>
                  <a:pt x="24296" y="347108"/>
                </a:lnTo>
                <a:lnTo>
                  <a:pt x="35958" y="304371"/>
                </a:lnTo>
                <a:lnTo>
                  <a:pt x="52390" y="263366"/>
                </a:lnTo>
                <a:lnTo>
                  <a:pt x="73578" y="224752"/>
                </a:lnTo>
                <a:lnTo>
                  <a:pt x="99508" y="189192"/>
                </a:lnTo>
                <a:lnTo>
                  <a:pt x="130167" y="157346"/>
                </a:lnTo>
                <a:lnTo>
                  <a:pt x="165539" y="129875"/>
                </a:lnTo>
                <a:lnTo>
                  <a:pt x="205610" y="107440"/>
                </a:lnTo>
                <a:lnTo>
                  <a:pt x="245410" y="86989"/>
                </a:lnTo>
                <a:lnTo>
                  <a:pt x="281124" y="62235"/>
                </a:lnTo>
                <a:lnTo>
                  <a:pt x="309869" y="31176"/>
                </a:lnTo>
                <a:lnTo>
                  <a:pt x="324831" y="0"/>
                </a:lnTo>
                <a:lnTo>
                  <a:pt x="558398" y="0"/>
                </a:lnTo>
                <a:lnTo>
                  <a:pt x="537230" y="77823"/>
                </a:lnTo>
                <a:lnTo>
                  <a:pt x="519168" y="116860"/>
                </a:lnTo>
                <a:lnTo>
                  <a:pt x="496448" y="153741"/>
                </a:lnTo>
                <a:lnTo>
                  <a:pt x="469071" y="187981"/>
                </a:lnTo>
                <a:lnTo>
                  <a:pt x="437032" y="219093"/>
                </a:lnTo>
                <a:lnTo>
                  <a:pt x="400330" y="246590"/>
                </a:lnTo>
                <a:lnTo>
                  <a:pt x="351510" y="278858"/>
                </a:lnTo>
                <a:lnTo>
                  <a:pt x="327329" y="295306"/>
                </a:lnTo>
                <a:lnTo>
                  <a:pt x="303404" y="312087"/>
                </a:lnTo>
                <a:lnTo>
                  <a:pt x="267476" y="344455"/>
                </a:lnTo>
                <a:lnTo>
                  <a:pt x="244638" y="380172"/>
                </a:lnTo>
                <a:lnTo>
                  <a:pt x="234923" y="418180"/>
                </a:lnTo>
                <a:lnTo>
                  <a:pt x="238364" y="457423"/>
                </a:lnTo>
                <a:lnTo>
                  <a:pt x="254993" y="496845"/>
                </a:lnTo>
                <a:lnTo>
                  <a:pt x="284844" y="535391"/>
                </a:lnTo>
                <a:lnTo>
                  <a:pt x="327316" y="568180"/>
                </a:lnTo>
                <a:lnTo>
                  <a:pt x="373992" y="594147"/>
                </a:lnTo>
                <a:lnTo>
                  <a:pt x="418301" y="622318"/>
                </a:lnTo>
                <a:lnTo>
                  <a:pt x="456748" y="654064"/>
                </a:lnTo>
                <a:lnTo>
                  <a:pt x="489579" y="689148"/>
                </a:lnTo>
                <a:lnTo>
                  <a:pt x="517043" y="727332"/>
                </a:lnTo>
                <a:lnTo>
                  <a:pt x="539387" y="768380"/>
                </a:lnTo>
                <a:lnTo>
                  <a:pt x="556860" y="812054"/>
                </a:lnTo>
                <a:lnTo>
                  <a:pt x="569707" y="858118"/>
                </a:lnTo>
                <a:lnTo>
                  <a:pt x="578179" y="906334"/>
                </a:lnTo>
                <a:lnTo>
                  <a:pt x="582521" y="956466"/>
                </a:lnTo>
                <a:lnTo>
                  <a:pt x="580288" y="1002775"/>
                </a:lnTo>
                <a:lnTo>
                  <a:pt x="569746" y="1046340"/>
                </a:lnTo>
                <a:lnTo>
                  <a:pt x="551672" y="1086964"/>
                </a:lnTo>
                <a:lnTo>
                  <a:pt x="526841" y="1124448"/>
                </a:lnTo>
                <a:lnTo>
                  <a:pt x="496030" y="1158596"/>
                </a:lnTo>
                <a:lnTo>
                  <a:pt x="460014" y="1189209"/>
                </a:lnTo>
                <a:lnTo>
                  <a:pt x="398794" y="1228639"/>
                </a:lnTo>
                <a:lnTo>
                  <a:pt x="334552" y="1263766"/>
                </a:lnTo>
                <a:lnTo>
                  <a:pt x="288715" y="1293109"/>
                </a:lnTo>
                <a:lnTo>
                  <a:pt x="255930" y="1324785"/>
                </a:lnTo>
                <a:lnTo>
                  <a:pt x="235853" y="1359927"/>
                </a:lnTo>
                <a:lnTo>
                  <a:pt x="228134" y="1399668"/>
                </a:lnTo>
                <a:lnTo>
                  <a:pt x="232426" y="1445139"/>
                </a:lnTo>
                <a:lnTo>
                  <a:pt x="248384" y="1497473"/>
                </a:lnTo>
                <a:lnTo>
                  <a:pt x="270599" y="1547377"/>
                </a:lnTo>
                <a:lnTo>
                  <a:pt x="297345" y="1593440"/>
                </a:lnTo>
                <a:lnTo>
                  <a:pt x="328754" y="1635583"/>
                </a:lnTo>
                <a:lnTo>
                  <a:pt x="364959" y="1673724"/>
                </a:lnTo>
                <a:lnTo>
                  <a:pt x="406091" y="1707782"/>
                </a:lnTo>
                <a:lnTo>
                  <a:pt x="452285" y="1737676"/>
                </a:lnTo>
                <a:lnTo>
                  <a:pt x="492438" y="1760666"/>
                </a:lnTo>
                <a:lnTo>
                  <a:pt x="532236" y="1784384"/>
                </a:lnTo>
                <a:lnTo>
                  <a:pt x="571049" y="1809471"/>
                </a:lnTo>
                <a:lnTo>
                  <a:pt x="608249" y="1836568"/>
                </a:lnTo>
                <a:lnTo>
                  <a:pt x="644414" y="1871658"/>
                </a:lnTo>
                <a:lnTo>
                  <a:pt x="661480" y="1905870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5352783" y="0"/>
            <a:ext cx="2935605" cy="3023235"/>
            <a:chOff x="15352783" y="0"/>
            <a:chExt cx="2935605" cy="3023235"/>
          </a:xfrm>
        </p:grpSpPr>
        <p:sp>
          <p:nvSpPr>
            <p:cNvPr id="11" name="object 11"/>
            <p:cNvSpPr/>
            <p:nvPr/>
          </p:nvSpPr>
          <p:spPr>
            <a:xfrm>
              <a:off x="15859329" y="0"/>
              <a:ext cx="2428875" cy="2798445"/>
            </a:xfrm>
            <a:custGeom>
              <a:avLst/>
              <a:gdLst/>
              <a:ahLst/>
              <a:cxnLst/>
              <a:rect l="l" t="t" r="r" b="b"/>
              <a:pathLst>
                <a:path w="2428875" h="2798445">
                  <a:moveTo>
                    <a:pt x="2428659" y="1666925"/>
                  </a:moveTo>
                  <a:lnTo>
                    <a:pt x="2358796" y="1658480"/>
                  </a:lnTo>
                  <a:lnTo>
                    <a:pt x="2312860" y="1650707"/>
                  </a:lnTo>
                  <a:lnTo>
                    <a:pt x="2267216" y="1641309"/>
                  </a:lnTo>
                  <a:lnTo>
                    <a:pt x="2221928" y="1630311"/>
                  </a:lnTo>
                  <a:lnTo>
                    <a:pt x="2177034" y="1617713"/>
                  </a:lnTo>
                  <a:lnTo>
                    <a:pt x="2132584" y="1603527"/>
                  </a:lnTo>
                  <a:lnTo>
                    <a:pt x="2088603" y="1587766"/>
                  </a:lnTo>
                  <a:lnTo>
                    <a:pt x="2045157" y="1570431"/>
                  </a:lnTo>
                  <a:lnTo>
                    <a:pt x="2002282" y="1551546"/>
                  </a:lnTo>
                  <a:lnTo>
                    <a:pt x="1960016" y="1531099"/>
                  </a:lnTo>
                  <a:lnTo>
                    <a:pt x="1918411" y="1509102"/>
                  </a:lnTo>
                  <a:lnTo>
                    <a:pt x="1877504" y="1485582"/>
                  </a:lnTo>
                  <a:lnTo>
                    <a:pt x="1837347" y="1460538"/>
                  </a:lnTo>
                  <a:lnTo>
                    <a:pt x="1797977" y="1433969"/>
                  </a:lnTo>
                  <a:lnTo>
                    <a:pt x="1759445" y="1405902"/>
                  </a:lnTo>
                  <a:lnTo>
                    <a:pt x="1721916" y="1376438"/>
                  </a:lnTo>
                  <a:lnTo>
                    <a:pt x="1685048" y="1345272"/>
                  </a:lnTo>
                  <a:lnTo>
                    <a:pt x="1649272" y="1312748"/>
                  </a:lnTo>
                  <a:lnTo>
                    <a:pt x="1614500" y="1278737"/>
                  </a:lnTo>
                  <a:lnTo>
                    <a:pt x="1580794" y="1243279"/>
                  </a:lnTo>
                  <a:lnTo>
                    <a:pt x="1548180" y="1206360"/>
                  </a:lnTo>
                  <a:lnTo>
                    <a:pt x="1517497" y="1168908"/>
                  </a:lnTo>
                  <a:lnTo>
                    <a:pt x="1492034" y="1135468"/>
                  </a:lnTo>
                  <a:lnTo>
                    <a:pt x="1460906" y="1091692"/>
                  </a:lnTo>
                  <a:lnTo>
                    <a:pt x="1434998" y="1052004"/>
                  </a:lnTo>
                  <a:lnTo>
                    <a:pt x="1410665" y="1011643"/>
                  </a:lnTo>
                  <a:lnTo>
                    <a:pt x="1387919" y="970673"/>
                  </a:lnTo>
                  <a:lnTo>
                    <a:pt x="1366761" y="929119"/>
                  </a:lnTo>
                  <a:lnTo>
                    <a:pt x="1347165" y="887044"/>
                  </a:lnTo>
                  <a:lnTo>
                    <a:pt x="1329143" y="844461"/>
                  </a:lnTo>
                  <a:lnTo>
                    <a:pt x="1312684" y="801433"/>
                  </a:lnTo>
                  <a:lnTo>
                    <a:pt x="1297787" y="757986"/>
                  </a:lnTo>
                  <a:lnTo>
                    <a:pt x="1284465" y="714184"/>
                  </a:lnTo>
                  <a:lnTo>
                    <a:pt x="1272692" y="670064"/>
                  </a:lnTo>
                  <a:lnTo>
                    <a:pt x="1262468" y="625652"/>
                  </a:lnTo>
                  <a:lnTo>
                    <a:pt x="1253807" y="580999"/>
                  </a:lnTo>
                  <a:lnTo>
                    <a:pt x="1246695" y="536155"/>
                  </a:lnTo>
                  <a:lnTo>
                    <a:pt x="1241120" y="491159"/>
                  </a:lnTo>
                  <a:lnTo>
                    <a:pt x="1237081" y="446049"/>
                  </a:lnTo>
                  <a:lnTo>
                    <a:pt x="1234592" y="400875"/>
                  </a:lnTo>
                  <a:lnTo>
                    <a:pt x="1233627" y="355663"/>
                  </a:lnTo>
                  <a:lnTo>
                    <a:pt x="1234198" y="310476"/>
                  </a:lnTo>
                  <a:lnTo>
                    <a:pt x="1236294" y="265341"/>
                  </a:lnTo>
                  <a:lnTo>
                    <a:pt x="1239913" y="220319"/>
                  </a:lnTo>
                  <a:lnTo>
                    <a:pt x="1245069" y="175425"/>
                  </a:lnTo>
                  <a:lnTo>
                    <a:pt x="1251724" y="130721"/>
                  </a:lnTo>
                  <a:lnTo>
                    <a:pt x="1259903" y="86245"/>
                  </a:lnTo>
                  <a:lnTo>
                    <a:pt x="1269593" y="42037"/>
                  </a:lnTo>
                  <a:lnTo>
                    <a:pt x="1280312" y="0"/>
                  </a:lnTo>
                  <a:lnTo>
                    <a:pt x="1023670" y="0"/>
                  </a:lnTo>
                  <a:lnTo>
                    <a:pt x="376872" y="0"/>
                  </a:lnTo>
                  <a:lnTo>
                    <a:pt x="80264" y="0"/>
                  </a:lnTo>
                  <a:lnTo>
                    <a:pt x="74523" y="20739"/>
                  </a:lnTo>
                  <a:lnTo>
                    <a:pt x="62369" y="68757"/>
                  </a:lnTo>
                  <a:lnTo>
                    <a:pt x="51282" y="117132"/>
                  </a:lnTo>
                  <a:lnTo>
                    <a:pt x="41249" y="165849"/>
                  </a:lnTo>
                  <a:lnTo>
                    <a:pt x="32296" y="214896"/>
                  </a:lnTo>
                  <a:lnTo>
                    <a:pt x="24422" y="264261"/>
                  </a:lnTo>
                  <a:lnTo>
                    <a:pt x="17640" y="313931"/>
                  </a:lnTo>
                  <a:lnTo>
                    <a:pt x="11950" y="363880"/>
                  </a:lnTo>
                  <a:lnTo>
                    <a:pt x="7353" y="414108"/>
                  </a:lnTo>
                  <a:lnTo>
                    <a:pt x="3822" y="464477"/>
                  </a:lnTo>
                  <a:lnTo>
                    <a:pt x="1422" y="514743"/>
                  </a:lnTo>
                  <a:lnTo>
                    <a:pt x="152" y="564896"/>
                  </a:lnTo>
                  <a:lnTo>
                    <a:pt x="0" y="614908"/>
                  </a:lnTo>
                  <a:lnTo>
                    <a:pt x="977" y="664794"/>
                  </a:lnTo>
                  <a:lnTo>
                    <a:pt x="3060" y="714514"/>
                  </a:lnTo>
                  <a:lnTo>
                    <a:pt x="6248" y="764070"/>
                  </a:lnTo>
                  <a:lnTo>
                    <a:pt x="10553" y="813435"/>
                  </a:lnTo>
                  <a:lnTo>
                    <a:pt x="15951" y="862596"/>
                  </a:lnTo>
                  <a:lnTo>
                    <a:pt x="22440" y="911542"/>
                  </a:lnTo>
                  <a:lnTo>
                    <a:pt x="30022" y="960259"/>
                  </a:lnTo>
                  <a:lnTo>
                    <a:pt x="38684" y="1008722"/>
                  </a:lnTo>
                  <a:lnTo>
                    <a:pt x="48425" y="1056932"/>
                  </a:lnTo>
                  <a:lnTo>
                    <a:pt x="59245" y="1104861"/>
                  </a:lnTo>
                  <a:lnTo>
                    <a:pt x="71132" y="1152512"/>
                  </a:lnTo>
                  <a:lnTo>
                    <a:pt x="84099" y="1199845"/>
                  </a:lnTo>
                  <a:lnTo>
                    <a:pt x="98107" y="1246873"/>
                  </a:lnTo>
                  <a:lnTo>
                    <a:pt x="113182" y="1293558"/>
                  </a:lnTo>
                  <a:lnTo>
                    <a:pt x="129298" y="1339900"/>
                  </a:lnTo>
                  <a:lnTo>
                    <a:pt x="146469" y="1385874"/>
                  </a:lnTo>
                  <a:lnTo>
                    <a:pt x="164680" y="1431467"/>
                  </a:lnTo>
                  <a:lnTo>
                    <a:pt x="183921" y="1476667"/>
                  </a:lnTo>
                  <a:lnTo>
                    <a:pt x="204190" y="1521460"/>
                  </a:lnTo>
                  <a:lnTo>
                    <a:pt x="225488" y="1565833"/>
                  </a:lnTo>
                  <a:lnTo>
                    <a:pt x="247815" y="1609775"/>
                  </a:lnTo>
                  <a:lnTo>
                    <a:pt x="271157" y="1653260"/>
                  </a:lnTo>
                  <a:lnTo>
                    <a:pt x="295503" y="1696275"/>
                  </a:lnTo>
                  <a:lnTo>
                    <a:pt x="320865" y="1738820"/>
                  </a:lnTo>
                  <a:lnTo>
                    <a:pt x="347218" y="1780857"/>
                  </a:lnTo>
                  <a:lnTo>
                    <a:pt x="374573" y="1822386"/>
                  </a:lnTo>
                  <a:lnTo>
                    <a:pt x="402920" y="1863394"/>
                  </a:lnTo>
                  <a:lnTo>
                    <a:pt x="432257" y="1903869"/>
                  </a:lnTo>
                  <a:lnTo>
                    <a:pt x="462584" y="1943773"/>
                  </a:lnTo>
                  <a:lnTo>
                    <a:pt x="493877" y="1983117"/>
                  </a:lnTo>
                  <a:lnTo>
                    <a:pt x="526148" y="2021878"/>
                  </a:lnTo>
                  <a:lnTo>
                    <a:pt x="558698" y="2059203"/>
                  </a:lnTo>
                  <a:lnTo>
                    <a:pt x="592048" y="2095754"/>
                  </a:lnTo>
                  <a:lnTo>
                    <a:pt x="626186" y="2131491"/>
                  </a:lnTo>
                  <a:lnTo>
                    <a:pt x="661073" y="2166429"/>
                  </a:lnTo>
                  <a:lnTo>
                    <a:pt x="696722" y="2200541"/>
                  </a:lnTo>
                  <a:lnTo>
                    <a:pt x="733094" y="2233828"/>
                  </a:lnTo>
                  <a:lnTo>
                    <a:pt x="770166" y="2266277"/>
                  </a:lnTo>
                  <a:lnTo>
                    <a:pt x="807935" y="2297861"/>
                  </a:lnTo>
                  <a:lnTo>
                    <a:pt x="846378" y="2328595"/>
                  </a:lnTo>
                  <a:lnTo>
                    <a:pt x="885469" y="2358453"/>
                  </a:lnTo>
                  <a:lnTo>
                    <a:pt x="925207" y="2387435"/>
                  </a:lnTo>
                  <a:lnTo>
                    <a:pt x="965555" y="2415514"/>
                  </a:lnTo>
                  <a:lnTo>
                    <a:pt x="1006500" y="2442692"/>
                  </a:lnTo>
                  <a:lnTo>
                    <a:pt x="1048029" y="2468943"/>
                  </a:lnTo>
                  <a:lnTo>
                    <a:pt x="1090129" y="2494280"/>
                  </a:lnTo>
                  <a:lnTo>
                    <a:pt x="1132776" y="2518689"/>
                  </a:lnTo>
                  <a:lnTo>
                    <a:pt x="1175943" y="2542133"/>
                  </a:lnTo>
                  <a:lnTo>
                    <a:pt x="1219619" y="2564625"/>
                  </a:lnTo>
                  <a:lnTo>
                    <a:pt x="1263789" y="2586151"/>
                  </a:lnTo>
                  <a:lnTo>
                    <a:pt x="1308430" y="2606700"/>
                  </a:lnTo>
                  <a:lnTo>
                    <a:pt x="1353527" y="2626258"/>
                  </a:lnTo>
                  <a:lnTo>
                    <a:pt x="1399057" y="2644813"/>
                  </a:lnTo>
                  <a:lnTo>
                    <a:pt x="1445006" y="2662364"/>
                  </a:lnTo>
                  <a:lnTo>
                    <a:pt x="1491361" y="2678887"/>
                  </a:lnTo>
                  <a:lnTo>
                    <a:pt x="1538084" y="2694381"/>
                  </a:lnTo>
                  <a:lnTo>
                    <a:pt x="1585188" y="2708833"/>
                  </a:lnTo>
                  <a:lnTo>
                    <a:pt x="1632623" y="2722219"/>
                  </a:lnTo>
                  <a:lnTo>
                    <a:pt x="1680400" y="2734551"/>
                  </a:lnTo>
                  <a:lnTo>
                    <a:pt x="1728482" y="2745816"/>
                  </a:lnTo>
                  <a:lnTo>
                    <a:pt x="1776844" y="2755989"/>
                  </a:lnTo>
                  <a:lnTo>
                    <a:pt x="1826285" y="2765285"/>
                  </a:lnTo>
                  <a:lnTo>
                    <a:pt x="1875866" y="2773426"/>
                  </a:lnTo>
                  <a:lnTo>
                    <a:pt x="1925586" y="2780423"/>
                  </a:lnTo>
                  <a:lnTo>
                    <a:pt x="1975408" y="2786265"/>
                  </a:lnTo>
                  <a:lnTo>
                    <a:pt x="2025319" y="2790952"/>
                  </a:lnTo>
                  <a:lnTo>
                    <a:pt x="2075294" y="2794508"/>
                  </a:lnTo>
                  <a:lnTo>
                    <a:pt x="2125307" y="2796921"/>
                  </a:lnTo>
                  <a:lnTo>
                    <a:pt x="2175535" y="2798191"/>
                  </a:lnTo>
                  <a:lnTo>
                    <a:pt x="2225357" y="2798343"/>
                  </a:lnTo>
                  <a:lnTo>
                    <a:pt x="2275344" y="2797352"/>
                  </a:lnTo>
                  <a:lnTo>
                    <a:pt x="2325293" y="2795244"/>
                  </a:lnTo>
                  <a:lnTo>
                    <a:pt x="2375154" y="2792018"/>
                  </a:lnTo>
                  <a:lnTo>
                    <a:pt x="2424925" y="2787662"/>
                  </a:lnTo>
                  <a:lnTo>
                    <a:pt x="2428659" y="2787256"/>
                  </a:lnTo>
                  <a:lnTo>
                    <a:pt x="2428659" y="2552369"/>
                  </a:lnTo>
                  <a:lnTo>
                    <a:pt x="2428659" y="2451836"/>
                  </a:lnTo>
                  <a:lnTo>
                    <a:pt x="2428659" y="1896770"/>
                  </a:lnTo>
                  <a:lnTo>
                    <a:pt x="2428659" y="1666925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52783" y="1097256"/>
              <a:ext cx="1874520" cy="1925955"/>
            </a:xfrm>
            <a:custGeom>
              <a:avLst/>
              <a:gdLst/>
              <a:ahLst/>
              <a:cxnLst/>
              <a:rect l="l" t="t" r="r" b="b"/>
              <a:pathLst>
                <a:path w="1874519" h="1925955">
                  <a:moveTo>
                    <a:pt x="740086" y="261483"/>
                  </a:moveTo>
                  <a:lnTo>
                    <a:pt x="744360" y="256986"/>
                  </a:lnTo>
                  <a:lnTo>
                    <a:pt x="749983" y="254383"/>
                  </a:lnTo>
                  <a:lnTo>
                    <a:pt x="756403" y="253987"/>
                  </a:lnTo>
                  <a:lnTo>
                    <a:pt x="797441" y="260737"/>
                  </a:lnTo>
                  <a:lnTo>
                    <a:pt x="845336" y="267849"/>
                  </a:lnTo>
                  <a:lnTo>
                    <a:pt x="898142" y="274689"/>
                  </a:lnTo>
                  <a:lnTo>
                    <a:pt x="953915" y="280622"/>
                  </a:lnTo>
                  <a:lnTo>
                    <a:pt x="1010706" y="285011"/>
                  </a:lnTo>
                  <a:lnTo>
                    <a:pt x="1066572" y="287223"/>
                  </a:lnTo>
                  <a:lnTo>
                    <a:pt x="1119565" y="286621"/>
                  </a:lnTo>
                  <a:lnTo>
                    <a:pt x="1167740" y="282572"/>
                  </a:lnTo>
                  <a:lnTo>
                    <a:pt x="1209151" y="274438"/>
                  </a:lnTo>
                  <a:lnTo>
                    <a:pt x="1256239" y="257693"/>
                  </a:lnTo>
                  <a:lnTo>
                    <a:pt x="1302590" y="234608"/>
                  </a:lnTo>
                  <a:lnTo>
                    <a:pt x="1347684" y="206505"/>
                  </a:lnTo>
                  <a:lnTo>
                    <a:pt x="1391002" y="174709"/>
                  </a:lnTo>
                  <a:lnTo>
                    <a:pt x="1432022" y="140542"/>
                  </a:lnTo>
                  <a:lnTo>
                    <a:pt x="1470224" y="105329"/>
                  </a:lnTo>
                  <a:lnTo>
                    <a:pt x="1505090" y="70393"/>
                  </a:lnTo>
                  <a:lnTo>
                    <a:pt x="1536098" y="37058"/>
                  </a:lnTo>
                  <a:lnTo>
                    <a:pt x="1562729" y="6647"/>
                  </a:lnTo>
                  <a:lnTo>
                    <a:pt x="1566759" y="2161"/>
                  </a:lnTo>
                  <a:lnTo>
                    <a:pt x="1572646" y="0"/>
                  </a:lnTo>
                  <a:lnTo>
                    <a:pt x="1578838" y="1400"/>
                  </a:lnTo>
                  <a:lnTo>
                    <a:pt x="1587631" y="3514"/>
                  </a:lnTo>
                  <a:lnTo>
                    <a:pt x="1592856" y="12285"/>
                  </a:lnTo>
                  <a:lnTo>
                    <a:pt x="1590741" y="21078"/>
                  </a:lnTo>
                  <a:lnTo>
                    <a:pt x="1580444" y="70867"/>
                  </a:lnTo>
                  <a:lnTo>
                    <a:pt x="1573047" y="121083"/>
                  </a:lnTo>
                  <a:lnTo>
                    <a:pt x="1568552" y="171587"/>
                  </a:lnTo>
                  <a:lnTo>
                    <a:pt x="1566958" y="222244"/>
                  </a:lnTo>
                  <a:lnTo>
                    <a:pt x="1568266" y="272915"/>
                  </a:lnTo>
                  <a:lnTo>
                    <a:pt x="1572476" y="323464"/>
                  </a:lnTo>
                  <a:lnTo>
                    <a:pt x="1579589" y="373752"/>
                  </a:lnTo>
                  <a:lnTo>
                    <a:pt x="1589605" y="423644"/>
                  </a:lnTo>
                  <a:lnTo>
                    <a:pt x="1605847" y="479433"/>
                  </a:lnTo>
                  <a:lnTo>
                    <a:pt x="1627351" y="532368"/>
                  </a:lnTo>
                  <a:lnTo>
                    <a:pt x="1653107" y="582264"/>
                  </a:lnTo>
                  <a:lnTo>
                    <a:pt x="1682100" y="628932"/>
                  </a:lnTo>
                  <a:lnTo>
                    <a:pt x="1713328" y="672198"/>
                  </a:lnTo>
                  <a:lnTo>
                    <a:pt x="1745748" y="711838"/>
                  </a:lnTo>
                  <a:lnTo>
                    <a:pt x="1778379" y="747701"/>
                  </a:lnTo>
                  <a:lnTo>
                    <a:pt x="1810197" y="779589"/>
                  </a:lnTo>
                  <a:lnTo>
                    <a:pt x="1840189" y="807312"/>
                  </a:lnTo>
                  <a:lnTo>
                    <a:pt x="1872015" y="834314"/>
                  </a:lnTo>
                  <a:lnTo>
                    <a:pt x="1874393" y="840789"/>
                  </a:lnTo>
                  <a:lnTo>
                    <a:pt x="1873179" y="846579"/>
                  </a:lnTo>
                  <a:lnTo>
                    <a:pt x="1870741" y="852588"/>
                  </a:lnTo>
                  <a:lnTo>
                    <a:pt x="1866375" y="856927"/>
                  </a:lnTo>
                  <a:lnTo>
                    <a:pt x="1860645" y="859260"/>
                  </a:lnTo>
                  <a:lnTo>
                    <a:pt x="1854120" y="859256"/>
                  </a:lnTo>
                  <a:lnTo>
                    <a:pt x="1820987" y="852924"/>
                  </a:lnTo>
                  <a:lnTo>
                    <a:pt x="1783040" y="846669"/>
                  </a:lnTo>
                  <a:lnTo>
                    <a:pt x="1740834" y="840940"/>
                  </a:lnTo>
                  <a:lnTo>
                    <a:pt x="1694921" y="836187"/>
                  </a:lnTo>
                  <a:lnTo>
                    <a:pt x="1645857" y="832860"/>
                  </a:lnTo>
                  <a:lnTo>
                    <a:pt x="1594195" y="831409"/>
                  </a:lnTo>
                  <a:lnTo>
                    <a:pt x="1540489" y="832284"/>
                  </a:lnTo>
                  <a:lnTo>
                    <a:pt x="1485293" y="835934"/>
                  </a:lnTo>
                  <a:lnTo>
                    <a:pt x="1429162" y="842810"/>
                  </a:lnTo>
                  <a:lnTo>
                    <a:pt x="1372649" y="853361"/>
                  </a:lnTo>
                  <a:lnTo>
                    <a:pt x="1326548" y="868368"/>
                  </a:lnTo>
                  <a:lnTo>
                    <a:pt x="1279958" y="891868"/>
                  </a:lnTo>
                  <a:lnTo>
                    <a:pt x="1233874" y="921820"/>
                  </a:lnTo>
                  <a:lnTo>
                    <a:pt x="1189292" y="956184"/>
                  </a:lnTo>
                  <a:lnTo>
                    <a:pt x="1147209" y="992918"/>
                  </a:lnTo>
                  <a:lnTo>
                    <a:pt x="1108622" y="1029981"/>
                  </a:lnTo>
                  <a:lnTo>
                    <a:pt x="1074525" y="1065333"/>
                  </a:lnTo>
                  <a:lnTo>
                    <a:pt x="1045916" y="1096931"/>
                  </a:lnTo>
                  <a:lnTo>
                    <a:pt x="1042474" y="1101201"/>
                  </a:lnTo>
                  <a:lnTo>
                    <a:pt x="1036773" y="1102961"/>
                  </a:lnTo>
                  <a:lnTo>
                    <a:pt x="1018120" y="1083090"/>
                  </a:lnTo>
                  <a:lnTo>
                    <a:pt x="1024523" y="1049072"/>
                  </a:lnTo>
                  <a:lnTo>
                    <a:pt x="1030779" y="1009483"/>
                  </a:lnTo>
                  <a:lnTo>
                    <a:pt x="1036299" y="965053"/>
                  </a:lnTo>
                  <a:lnTo>
                    <a:pt x="1040492" y="916511"/>
                  </a:lnTo>
                  <a:lnTo>
                    <a:pt x="1042770" y="864586"/>
                  </a:lnTo>
                  <a:lnTo>
                    <a:pt x="1042542" y="810007"/>
                  </a:lnTo>
                  <a:lnTo>
                    <a:pt x="1039221" y="753503"/>
                  </a:lnTo>
                  <a:lnTo>
                    <a:pt x="1032215" y="695804"/>
                  </a:lnTo>
                  <a:lnTo>
                    <a:pt x="1019965" y="644131"/>
                  </a:lnTo>
                  <a:lnTo>
                    <a:pt x="1000266" y="593364"/>
                  </a:lnTo>
                  <a:lnTo>
                    <a:pt x="974525" y="544021"/>
                  </a:lnTo>
                  <a:lnTo>
                    <a:pt x="944149" y="496624"/>
                  </a:lnTo>
                  <a:lnTo>
                    <a:pt x="910546" y="451690"/>
                  </a:lnTo>
                  <a:lnTo>
                    <a:pt x="875122" y="409739"/>
                  </a:lnTo>
                  <a:lnTo>
                    <a:pt x="839285" y="371291"/>
                  </a:lnTo>
                  <a:lnTo>
                    <a:pt x="804442" y="336865"/>
                  </a:lnTo>
                  <a:lnTo>
                    <a:pt x="772000" y="306980"/>
                  </a:lnTo>
                  <a:lnTo>
                    <a:pt x="739097" y="278713"/>
                  </a:lnTo>
                  <a:lnTo>
                    <a:pt x="736977" y="272940"/>
                  </a:lnTo>
                  <a:lnTo>
                    <a:pt x="736869" y="273172"/>
                  </a:lnTo>
                  <a:lnTo>
                    <a:pt x="737963" y="267439"/>
                  </a:lnTo>
                  <a:lnTo>
                    <a:pt x="740086" y="261483"/>
                  </a:lnTo>
                  <a:close/>
                </a:path>
                <a:path w="1874519" h="1925955">
                  <a:moveTo>
                    <a:pt x="767551" y="1582266"/>
                  </a:moveTo>
                  <a:lnTo>
                    <a:pt x="770650" y="1579792"/>
                  </a:lnTo>
                  <a:lnTo>
                    <a:pt x="774242" y="1580477"/>
                  </a:lnTo>
                  <a:lnTo>
                    <a:pt x="815492" y="1586758"/>
                  </a:lnTo>
                  <a:lnTo>
                    <a:pt x="865906" y="1592241"/>
                  </a:lnTo>
                  <a:lnTo>
                    <a:pt x="916428" y="1593927"/>
                  </a:lnTo>
                  <a:lnTo>
                    <a:pt x="958004" y="1588815"/>
                  </a:lnTo>
                  <a:lnTo>
                    <a:pt x="1000683" y="1569823"/>
                  </a:lnTo>
                  <a:lnTo>
                    <a:pt x="1040413" y="1541267"/>
                  </a:lnTo>
                  <a:lnTo>
                    <a:pt x="1074868" y="1509262"/>
                  </a:lnTo>
                  <a:lnTo>
                    <a:pt x="1101723" y="1479924"/>
                  </a:lnTo>
                  <a:lnTo>
                    <a:pt x="1103242" y="1477695"/>
                  </a:lnTo>
                  <a:lnTo>
                    <a:pt x="1105597" y="1476831"/>
                  </a:lnTo>
                  <a:lnTo>
                    <a:pt x="1108198" y="1477546"/>
                  </a:lnTo>
                  <a:lnTo>
                    <a:pt x="1111603" y="1478633"/>
                  </a:lnTo>
                  <a:lnTo>
                    <a:pt x="1113489" y="1481949"/>
                  </a:lnTo>
                  <a:lnTo>
                    <a:pt x="1112804" y="1485541"/>
                  </a:lnTo>
                  <a:lnTo>
                    <a:pt x="1105663" y="1526225"/>
                  </a:lnTo>
                  <a:lnTo>
                    <a:pt x="1103222" y="1567343"/>
                  </a:lnTo>
                  <a:lnTo>
                    <a:pt x="1105467" y="1608432"/>
                  </a:lnTo>
                  <a:lnTo>
                    <a:pt x="1112384" y="1649027"/>
                  </a:lnTo>
                  <a:lnTo>
                    <a:pt x="1132618" y="1703586"/>
                  </a:lnTo>
                  <a:lnTo>
                    <a:pt x="1162355" y="1750085"/>
                  </a:lnTo>
                  <a:lnTo>
                    <a:pt x="1195237" y="1787412"/>
                  </a:lnTo>
                  <a:lnTo>
                    <a:pt x="1224907" y="1814458"/>
                  </a:lnTo>
                  <a:lnTo>
                    <a:pt x="1226949" y="1816380"/>
                  </a:lnTo>
                  <a:lnTo>
                    <a:pt x="1227814" y="1818735"/>
                  </a:lnTo>
                  <a:lnTo>
                    <a:pt x="1227285" y="1820933"/>
                  </a:lnTo>
                  <a:lnTo>
                    <a:pt x="1226600" y="1824525"/>
                  </a:lnTo>
                  <a:lnTo>
                    <a:pt x="1223098" y="1826813"/>
                  </a:lnTo>
                  <a:lnTo>
                    <a:pt x="1219506" y="1826128"/>
                  </a:lnTo>
                  <a:lnTo>
                    <a:pt x="1182178" y="1819853"/>
                  </a:lnTo>
                  <a:lnTo>
                    <a:pt x="1134848" y="1815591"/>
                  </a:lnTo>
                  <a:lnTo>
                    <a:pt x="1081079" y="1816136"/>
                  </a:lnTo>
                  <a:lnTo>
                    <a:pt x="1024433" y="1824281"/>
                  </a:lnTo>
                  <a:lnTo>
                    <a:pt x="986738" y="1839846"/>
                  </a:lnTo>
                  <a:lnTo>
                    <a:pt x="949955" y="1865911"/>
                  </a:lnTo>
                  <a:lnTo>
                    <a:pt x="917233" y="1895870"/>
                  </a:lnTo>
                  <a:lnTo>
                    <a:pt x="891720" y="1923119"/>
                  </a:lnTo>
                  <a:lnTo>
                    <a:pt x="889984" y="1924759"/>
                  </a:lnTo>
                  <a:lnTo>
                    <a:pt x="887633" y="1925615"/>
                  </a:lnTo>
                  <a:lnTo>
                    <a:pt x="880457" y="1922294"/>
                  </a:lnTo>
                  <a:lnTo>
                    <a:pt x="879551" y="1920908"/>
                  </a:lnTo>
                  <a:lnTo>
                    <a:pt x="880236" y="1917316"/>
                  </a:lnTo>
                  <a:lnTo>
                    <a:pt x="885493" y="1887219"/>
                  </a:lnTo>
                  <a:lnTo>
                    <a:pt x="889567" y="1849383"/>
                  </a:lnTo>
                  <a:lnTo>
                    <a:pt x="890465" y="1806138"/>
                  </a:lnTo>
                  <a:lnTo>
                    <a:pt x="886193" y="1759813"/>
                  </a:lnTo>
                  <a:lnTo>
                    <a:pt x="868287" y="1708041"/>
                  </a:lnTo>
                  <a:lnTo>
                    <a:pt x="836824" y="1660621"/>
                  </a:lnTo>
                  <a:lnTo>
                    <a:pt x="800754" y="1620780"/>
                  </a:lnTo>
                  <a:lnTo>
                    <a:pt x="769027" y="1591744"/>
                  </a:lnTo>
                  <a:lnTo>
                    <a:pt x="767201" y="1590411"/>
                  </a:lnTo>
                  <a:lnTo>
                    <a:pt x="766337" y="1588056"/>
                  </a:lnTo>
                  <a:lnTo>
                    <a:pt x="766866" y="1585858"/>
                  </a:lnTo>
                  <a:lnTo>
                    <a:pt x="767551" y="1582266"/>
                  </a:lnTo>
                  <a:close/>
                </a:path>
                <a:path w="1874519" h="1925955">
                  <a:moveTo>
                    <a:pt x="0" y="862755"/>
                  </a:moveTo>
                  <a:lnTo>
                    <a:pt x="5532" y="850801"/>
                  </a:lnTo>
                  <a:lnTo>
                    <a:pt x="6633" y="849975"/>
                  </a:lnTo>
                  <a:lnTo>
                    <a:pt x="12021" y="851003"/>
                  </a:lnTo>
                  <a:lnTo>
                    <a:pt x="51404" y="857226"/>
                  </a:lnTo>
                  <a:lnTo>
                    <a:pt x="98876" y="863568"/>
                  </a:lnTo>
                  <a:lnTo>
                    <a:pt x="150411" y="868696"/>
                  </a:lnTo>
                  <a:lnTo>
                    <a:pt x="201985" y="871277"/>
                  </a:lnTo>
                  <a:lnTo>
                    <a:pt x="249573" y="869978"/>
                  </a:lnTo>
                  <a:lnTo>
                    <a:pt x="289151" y="863465"/>
                  </a:lnTo>
                  <a:lnTo>
                    <a:pt x="332183" y="846668"/>
                  </a:lnTo>
                  <a:lnTo>
                    <a:pt x="373808" y="821973"/>
                  </a:lnTo>
                  <a:lnTo>
                    <a:pt x="412975" y="792149"/>
                  </a:lnTo>
                  <a:lnTo>
                    <a:pt x="448631" y="759968"/>
                  </a:lnTo>
                  <a:lnTo>
                    <a:pt x="479727" y="728201"/>
                  </a:lnTo>
                  <a:lnTo>
                    <a:pt x="505209" y="699617"/>
                  </a:lnTo>
                  <a:lnTo>
                    <a:pt x="507504" y="696770"/>
                  </a:lnTo>
                  <a:lnTo>
                    <a:pt x="511438" y="695660"/>
                  </a:lnTo>
                  <a:lnTo>
                    <a:pt x="520417" y="697373"/>
                  </a:lnTo>
                  <a:lnTo>
                    <a:pt x="523756" y="702827"/>
                  </a:lnTo>
                  <a:lnTo>
                    <a:pt x="522326" y="708028"/>
                  </a:lnTo>
                  <a:lnTo>
                    <a:pt x="512974" y="756941"/>
                  </a:lnTo>
                  <a:lnTo>
                    <a:pt x="508180" y="806345"/>
                  </a:lnTo>
                  <a:lnTo>
                    <a:pt x="507951" y="855916"/>
                  </a:lnTo>
                  <a:lnTo>
                    <a:pt x="512299" y="905330"/>
                  </a:lnTo>
                  <a:lnTo>
                    <a:pt x="521231" y="954263"/>
                  </a:lnTo>
                  <a:lnTo>
                    <a:pt x="539472" y="1010148"/>
                  </a:lnTo>
                  <a:lnTo>
                    <a:pt x="565551" y="1061003"/>
                  </a:lnTo>
                  <a:lnTo>
                    <a:pt x="596598" y="1106284"/>
                  </a:lnTo>
                  <a:lnTo>
                    <a:pt x="629741" y="1145452"/>
                  </a:lnTo>
                  <a:lnTo>
                    <a:pt x="662111" y="1177964"/>
                  </a:lnTo>
                  <a:lnTo>
                    <a:pt x="690836" y="1203278"/>
                  </a:lnTo>
                  <a:lnTo>
                    <a:pt x="693682" y="1205573"/>
                  </a:lnTo>
                  <a:lnTo>
                    <a:pt x="694979" y="1209105"/>
                  </a:lnTo>
                  <a:lnTo>
                    <a:pt x="693267" y="1218084"/>
                  </a:lnTo>
                  <a:lnTo>
                    <a:pt x="688215" y="1221609"/>
                  </a:lnTo>
                  <a:lnTo>
                    <a:pt x="682827" y="1220581"/>
                  </a:lnTo>
                  <a:lnTo>
                    <a:pt x="647312" y="1214090"/>
                  </a:lnTo>
                  <a:lnTo>
                    <a:pt x="604305" y="1208272"/>
                  </a:lnTo>
                  <a:lnTo>
                    <a:pt x="555395" y="1204417"/>
                  </a:lnTo>
                  <a:lnTo>
                    <a:pt x="502169" y="1203817"/>
                  </a:lnTo>
                  <a:lnTo>
                    <a:pt x="446214" y="1207764"/>
                  </a:lnTo>
                  <a:lnTo>
                    <a:pt x="389119" y="1217548"/>
                  </a:lnTo>
                  <a:lnTo>
                    <a:pt x="343761" y="1234744"/>
                  </a:lnTo>
                  <a:lnTo>
                    <a:pt x="298690" y="1263331"/>
                  </a:lnTo>
                  <a:lnTo>
                    <a:pt x="256313" y="1298206"/>
                  </a:lnTo>
                  <a:lnTo>
                    <a:pt x="219039" y="1334271"/>
                  </a:lnTo>
                  <a:lnTo>
                    <a:pt x="189273" y="1366423"/>
                  </a:lnTo>
                  <a:lnTo>
                    <a:pt x="187165" y="1368868"/>
                  </a:lnTo>
                  <a:lnTo>
                    <a:pt x="183633" y="1370165"/>
                  </a:lnTo>
                  <a:lnTo>
                    <a:pt x="174654" y="1368452"/>
                  </a:lnTo>
                  <a:lnTo>
                    <a:pt x="171129" y="1363400"/>
                  </a:lnTo>
                  <a:lnTo>
                    <a:pt x="172156" y="1358013"/>
                  </a:lnTo>
                  <a:lnTo>
                    <a:pt x="178369" y="1323078"/>
                  </a:lnTo>
                  <a:lnTo>
                    <a:pt x="183805" y="1280092"/>
                  </a:lnTo>
                  <a:lnTo>
                    <a:pt x="186986" y="1230879"/>
                  </a:lnTo>
                  <a:lnTo>
                    <a:pt x="186435" y="1177266"/>
                  </a:lnTo>
                  <a:lnTo>
                    <a:pt x="180674" y="1121077"/>
                  </a:lnTo>
                  <a:lnTo>
                    <a:pt x="165567" y="1068743"/>
                  </a:lnTo>
                  <a:lnTo>
                    <a:pt x="139399" y="1018550"/>
                  </a:lnTo>
                  <a:lnTo>
                    <a:pt x="106164" y="971955"/>
                  </a:lnTo>
                  <a:lnTo>
                    <a:pt x="69858" y="930413"/>
                  </a:lnTo>
                  <a:lnTo>
                    <a:pt x="34476" y="895378"/>
                  </a:lnTo>
                  <a:lnTo>
                    <a:pt x="4013" y="868306"/>
                  </a:lnTo>
                  <a:lnTo>
                    <a:pt x="1352" y="865609"/>
                  </a:lnTo>
                  <a:lnTo>
                    <a:pt x="0" y="862755"/>
                  </a:lnTo>
                  <a:close/>
                </a:path>
              </a:pathLst>
            </a:custGeom>
            <a:solidFill>
              <a:srgbClr val="7DB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4697949" y="5038804"/>
            <a:ext cx="3590290" cy="1456055"/>
          </a:xfrm>
          <a:custGeom>
            <a:avLst/>
            <a:gdLst/>
            <a:ahLst/>
            <a:cxnLst/>
            <a:rect l="l" t="t" r="r" b="b"/>
            <a:pathLst>
              <a:path w="3590290" h="1456054">
                <a:moveTo>
                  <a:pt x="3590050" y="1455993"/>
                </a:moveTo>
                <a:lnTo>
                  <a:pt x="0" y="1455993"/>
                </a:lnTo>
                <a:lnTo>
                  <a:pt x="33440" y="1370572"/>
                </a:lnTo>
                <a:lnTo>
                  <a:pt x="52830" y="1321992"/>
                </a:lnTo>
                <a:lnTo>
                  <a:pt x="73259" y="1271784"/>
                </a:lnTo>
                <a:lnTo>
                  <a:pt x="94597" y="1220552"/>
                </a:lnTo>
                <a:lnTo>
                  <a:pt x="116710" y="1168896"/>
                </a:lnTo>
                <a:lnTo>
                  <a:pt x="139466" y="1117420"/>
                </a:lnTo>
                <a:lnTo>
                  <a:pt x="162733" y="1066725"/>
                </a:lnTo>
                <a:lnTo>
                  <a:pt x="186379" y="1017414"/>
                </a:lnTo>
                <a:lnTo>
                  <a:pt x="210272" y="970089"/>
                </a:lnTo>
                <a:lnTo>
                  <a:pt x="234279" y="925352"/>
                </a:lnTo>
                <a:lnTo>
                  <a:pt x="258268" y="883806"/>
                </a:lnTo>
                <a:lnTo>
                  <a:pt x="282108" y="846053"/>
                </a:lnTo>
                <a:lnTo>
                  <a:pt x="305665" y="812695"/>
                </a:lnTo>
                <a:lnTo>
                  <a:pt x="343226" y="766692"/>
                </a:lnTo>
                <a:lnTo>
                  <a:pt x="382635" y="725606"/>
                </a:lnTo>
                <a:lnTo>
                  <a:pt x="423585" y="689599"/>
                </a:lnTo>
                <a:lnTo>
                  <a:pt x="465771" y="658831"/>
                </a:lnTo>
                <a:lnTo>
                  <a:pt x="508884" y="633463"/>
                </a:lnTo>
                <a:lnTo>
                  <a:pt x="552619" y="613659"/>
                </a:lnTo>
                <a:lnTo>
                  <a:pt x="596668" y="599577"/>
                </a:lnTo>
                <a:lnTo>
                  <a:pt x="640724" y="591381"/>
                </a:lnTo>
                <a:lnTo>
                  <a:pt x="684480" y="589231"/>
                </a:lnTo>
                <a:lnTo>
                  <a:pt x="727630" y="593289"/>
                </a:lnTo>
                <a:lnTo>
                  <a:pt x="771283" y="603747"/>
                </a:lnTo>
                <a:lnTo>
                  <a:pt x="813729" y="619657"/>
                </a:lnTo>
                <a:lnTo>
                  <a:pt x="855095" y="640203"/>
                </a:lnTo>
                <a:lnTo>
                  <a:pt x="895508" y="664568"/>
                </a:lnTo>
                <a:lnTo>
                  <a:pt x="935093" y="691934"/>
                </a:lnTo>
                <a:lnTo>
                  <a:pt x="973976" y="721485"/>
                </a:lnTo>
                <a:lnTo>
                  <a:pt x="1012284" y="752404"/>
                </a:lnTo>
                <a:lnTo>
                  <a:pt x="1091209" y="817982"/>
                </a:lnTo>
                <a:lnTo>
                  <a:pt x="1131889" y="850574"/>
                </a:lnTo>
                <a:lnTo>
                  <a:pt x="1172316" y="880560"/>
                </a:lnTo>
                <a:lnTo>
                  <a:pt x="1212623" y="906853"/>
                </a:lnTo>
                <a:lnTo>
                  <a:pt x="1252943" y="928364"/>
                </a:lnTo>
                <a:lnTo>
                  <a:pt x="1293408" y="944006"/>
                </a:lnTo>
                <a:lnTo>
                  <a:pt x="1334151" y="952688"/>
                </a:lnTo>
                <a:lnTo>
                  <a:pt x="1375305" y="953324"/>
                </a:lnTo>
                <a:lnTo>
                  <a:pt x="1417002" y="944825"/>
                </a:lnTo>
                <a:lnTo>
                  <a:pt x="1456697" y="927437"/>
                </a:lnTo>
                <a:lnTo>
                  <a:pt x="1493471" y="902334"/>
                </a:lnTo>
                <a:lnTo>
                  <a:pt x="1527663" y="870528"/>
                </a:lnTo>
                <a:lnTo>
                  <a:pt x="1559616" y="833032"/>
                </a:lnTo>
                <a:lnTo>
                  <a:pt x="1589669" y="790857"/>
                </a:lnTo>
                <a:lnTo>
                  <a:pt x="1618163" y="745017"/>
                </a:lnTo>
                <a:lnTo>
                  <a:pt x="1645440" y="696523"/>
                </a:lnTo>
                <a:lnTo>
                  <a:pt x="1671840" y="646387"/>
                </a:lnTo>
                <a:lnTo>
                  <a:pt x="1712215" y="567106"/>
                </a:lnTo>
                <a:lnTo>
                  <a:pt x="1744831" y="506584"/>
                </a:lnTo>
                <a:lnTo>
                  <a:pt x="1777849" y="452230"/>
                </a:lnTo>
                <a:lnTo>
                  <a:pt x="1811250" y="404057"/>
                </a:lnTo>
                <a:lnTo>
                  <a:pt x="1845021" y="362080"/>
                </a:lnTo>
                <a:lnTo>
                  <a:pt x="1879143" y="326312"/>
                </a:lnTo>
                <a:lnTo>
                  <a:pt x="1913600" y="296768"/>
                </a:lnTo>
                <a:lnTo>
                  <a:pt x="1948376" y="273460"/>
                </a:lnTo>
                <a:lnTo>
                  <a:pt x="1983455" y="256402"/>
                </a:lnTo>
                <a:lnTo>
                  <a:pt x="2054453" y="241093"/>
                </a:lnTo>
                <a:lnTo>
                  <a:pt x="2090340" y="242869"/>
                </a:lnTo>
                <a:lnTo>
                  <a:pt x="2139484" y="255624"/>
                </a:lnTo>
                <a:lnTo>
                  <a:pt x="2185233" y="278176"/>
                </a:lnTo>
                <a:lnTo>
                  <a:pt x="2227773" y="307775"/>
                </a:lnTo>
                <a:lnTo>
                  <a:pt x="2267287" y="341676"/>
                </a:lnTo>
                <a:lnTo>
                  <a:pt x="2303961" y="377131"/>
                </a:lnTo>
                <a:lnTo>
                  <a:pt x="2339835" y="413500"/>
                </a:lnTo>
                <a:lnTo>
                  <a:pt x="2411136" y="486878"/>
                </a:lnTo>
                <a:lnTo>
                  <a:pt x="2447134" y="523361"/>
                </a:lnTo>
                <a:lnTo>
                  <a:pt x="2483468" y="559039"/>
                </a:lnTo>
                <a:lnTo>
                  <a:pt x="2520205" y="593406"/>
                </a:lnTo>
                <a:lnTo>
                  <a:pt x="2557415" y="625956"/>
                </a:lnTo>
                <a:lnTo>
                  <a:pt x="2595165" y="656183"/>
                </a:lnTo>
                <a:lnTo>
                  <a:pt x="2633524" y="683581"/>
                </a:lnTo>
                <a:lnTo>
                  <a:pt x="2672561" y="707645"/>
                </a:lnTo>
                <a:lnTo>
                  <a:pt x="2712343" y="727868"/>
                </a:lnTo>
                <a:lnTo>
                  <a:pt x="2752939" y="743744"/>
                </a:lnTo>
                <a:lnTo>
                  <a:pt x="2794417" y="754767"/>
                </a:lnTo>
                <a:lnTo>
                  <a:pt x="2836846" y="760431"/>
                </a:lnTo>
                <a:lnTo>
                  <a:pt x="2872199" y="760712"/>
                </a:lnTo>
                <a:lnTo>
                  <a:pt x="2907659" y="756953"/>
                </a:lnTo>
                <a:lnTo>
                  <a:pt x="2978874" y="737342"/>
                </a:lnTo>
                <a:lnTo>
                  <a:pt x="3014616" y="721503"/>
                </a:lnTo>
                <a:lnTo>
                  <a:pt x="3050437" y="701651"/>
                </a:lnTo>
                <a:lnTo>
                  <a:pt x="3086331" y="677790"/>
                </a:lnTo>
                <a:lnTo>
                  <a:pt x="3122292" y="649929"/>
                </a:lnTo>
                <a:lnTo>
                  <a:pt x="3158312" y="618073"/>
                </a:lnTo>
                <a:lnTo>
                  <a:pt x="3194384" y="582229"/>
                </a:lnTo>
                <a:lnTo>
                  <a:pt x="3230503" y="542403"/>
                </a:lnTo>
                <a:lnTo>
                  <a:pt x="3266660" y="498601"/>
                </a:lnTo>
                <a:lnTo>
                  <a:pt x="3302850" y="450830"/>
                </a:lnTo>
                <a:lnTo>
                  <a:pt x="3339065" y="399097"/>
                </a:lnTo>
                <a:lnTo>
                  <a:pt x="3375298" y="343407"/>
                </a:lnTo>
                <a:lnTo>
                  <a:pt x="3411543" y="283767"/>
                </a:lnTo>
                <a:lnTo>
                  <a:pt x="3468142" y="186457"/>
                </a:lnTo>
                <a:lnTo>
                  <a:pt x="3494753" y="141653"/>
                </a:lnTo>
                <a:lnTo>
                  <a:pt x="3522080" y="97467"/>
                </a:lnTo>
                <a:lnTo>
                  <a:pt x="3550384" y="54379"/>
                </a:lnTo>
                <a:lnTo>
                  <a:pt x="3579927" y="12867"/>
                </a:lnTo>
                <a:lnTo>
                  <a:pt x="3590050" y="0"/>
                </a:lnTo>
                <a:lnTo>
                  <a:pt x="3590050" y="1455993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29357" y="4394860"/>
            <a:ext cx="1257935" cy="1257300"/>
          </a:xfrm>
          <a:custGeom>
            <a:avLst/>
            <a:gdLst/>
            <a:ahLst/>
            <a:cxnLst/>
            <a:rect l="l" t="t" r="r" b="b"/>
            <a:pathLst>
              <a:path w="1257934" h="1257300">
                <a:moveTo>
                  <a:pt x="1257592" y="419100"/>
                </a:moveTo>
                <a:lnTo>
                  <a:pt x="838403" y="419100"/>
                </a:lnTo>
                <a:lnTo>
                  <a:pt x="838403" y="0"/>
                </a:lnTo>
                <a:lnTo>
                  <a:pt x="419201" y="0"/>
                </a:lnTo>
                <a:lnTo>
                  <a:pt x="419201" y="419100"/>
                </a:lnTo>
                <a:lnTo>
                  <a:pt x="0" y="419100"/>
                </a:lnTo>
                <a:lnTo>
                  <a:pt x="0" y="838200"/>
                </a:lnTo>
                <a:lnTo>
                  <a:pt x="419201" y="838200"/>
                </a:lnTo>
                <a:lnTo>
                  <a:pt x="419201" y="1257300"/>
                </a:lnTo>
                <a:lnTo>
                  <a:pt x="838403" y="1257300"/>
                </a:lnTo>
                <a:lnTo>
                  <a:pt x="838403" y="838200"/>
                </a:lnTo>
                <a:lnTo>
                  <a:pt x="1257592" y="838200"/>
                </a:lnTo>
                <a:lnTo>
                  <a:pt x="1257592" y="419100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12947" y="3732122"/>
            <a:ext cx="902335" cy="904875"/>
          </a:xfrm>
          <a:custGeom>
            <a:avLst/>
            <a:gdLst/>
            <a:ahLst/>
            <a:cxnLst/>
            <a:rect l="l" t="t" r="r" b="b"/>
            <a:pathLst>
              <a:path w="902334" h="904875">
                <a:moveTo>
                  <a:pt x="901750" y="302666"/>
                </a:moveTo>
                <a:lnTo>
                  <a:pt x="602208" y="302666"/>
                </a:lnTo>
                <a:lnTo>
                  <a:pt x="602208" y="0"/>
                </a:lnTo>
                <a:lnTo>
                  <a:pt x="299542" y="0"/>
                </a:lnTo>
                <a:lnTo>
                  <a:pt x="299542" y="302666"/>
                </a:lnTo>
                <a:lnTo>
                  <a:pt x="0" y="302666"/>
                </a:lnTo>
                <a:lnTo>
                  <a:pt x="0" y="605332"/>
                </a:lnTo>
                <a:lnTo>
                  <a:pt x="299542" y="605332"/>
                </a:lnTo>
                <a:lnTo>
                  <a:pt x="299542" y="904875"/>
                </a:lnTo>
                <a:lnTo>
                  <a:pt x="602208" y="904875"/>
                </a:lnTo>
                <a:lnTo>
                  <a:pt x="602208" y="605332"/>
                </a:lnTo>
                <a:lnTo>
                  <a:pt x="901750" y="605332"/>
                </a:lnTo>
                <a:lnTo>
                  <a:pt x="901750" y="302666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613368" y="8359309"/>
            <a:ext cx="728980" cy="1927860"/>
          </a:xfrm>
          <a:custGeom>
            <a:avLst/>
            <a:gdLst/>
            <a:ahLst/>
            <a:cxnLst/>
            <a:rect l="l" t="t" r="r" b="b"/>
            <a:pathLst>
              <a:path w="728980" h="1927859">
                <a:moveTo>
                  <a:pt x="0" y="124875"/>
                </a:moveTo>
                <a:lnTo>
                  <a:pt x="7517" y="66853"/>
                </a:lnTo>
                <a:lnTo>
                  <a:pt x="47608" y="26606"/>
                </a:lnTo>
                <a:lnTo>
                  <a:pt x="97977" y="7281"/>
                </a:lnTo>
                <a:lnTo>
                  <a:pt x="156488" y="0"/>
                </a:lnTo>
                <a:lnTo>
                  <a:pt x="201637" y="8810"/>
                </a:lnTo>
                <a:lnTo>
                  <a:pt x="246428" y="21308"/>
                </a:lnTo>
                <a:lnTo>
                  <a:pt x="290546" y="37958"/>
                </a:lnTo>
                <a:lnTo>
                  <a:pt x="333680" y="59224"/>
                </a:lnTo>
                <a:lnTo>
                  <a:pt x="375518" y="85570"/>
                </a:lnTo>
                <a:lnTo>
                  <a:pt x="414820" y="114845"/>
                </a:lnTo>
                <a:lnTo>
                  <a:pt x="452121" y="145651"/>
                </a:lnTo>
                <a:lnTo>
                  <a:pt x="487407" y="178002"/>
                </a:lnTo>
                <a:lnTo>
                  <a:pt x="520664" y="211909"/>
                </a:lnTo>
                <a:lnTo>
                  <a:pt x="551878" y="247384"/>
                </a:lnTo>
                <a:lnTo>
                  <a:pt x="581036" y="284439"/>
                </a:lnTo>
                <a:lnTo>
                  <a:pt x="608123" y="323085"/>
                </a:lnTo>
                <a:lnTo>
                  <a:pt x="633127" y="363335"/>
                </a:lnTo>
                <a:lnTo>
                  <a:pt x="656032" y="405200"/>
                </a:lnTo>
                <a:lnTo>
                  <a:pt x="676825" y="448693"/>
                </a:lnTo>
                <a:lnTo>
                  <a:pt x="695492" y="493825"/>
                </a:lnTo>
                <a:lnTo>
                  <a:pt x="710208" y="541130"/>
                </a:lnTo>
                <a:lnTo>
                  <a:pt x="717815" y="586860"/>
                </a:lnTo>
                <a:lnTo>
                  <a:pt x="718701" y="631077"/>
                </a:lnTo>
                <a:lnTo>
                  <a:pt x="713256" y="673842"/>
                </a:lnTo>
                <a:lnTo>
                  <a:pt x="701869" y="715215"/>
                </a:lnTo>
                <a:lnTo>
                  <a:pt x="684929" y="755259"/>
                </a:lnTo>
                <a:lnTo>
                  <a:pt x="662825" y="794034"/>
                </a:lnTo>
                <a:lnTo>
                  <a:pt x="635947" y="831603"/>
                </a:lnTo>
                <a:lnTo>
                  <a:pt x="604683" y="868025"/>
                </a:lnTo>
                <a:lnTo>
                  <a:pt x="530290" y="945157"/>
                </a:lnTo>
                <a:lnTo>
                  <a:pt x="495176" y="985537"/>
                </a:lnTo>
                <a:lnTo>
                  <a:pt x="464276" y="1029642"/>
                </a:lnTo>
                <a:lnTo>
                  <a:pt x="440699" y="1077199"/>
                </a:lnTo>
                <a:lnTo>
                  <a:pt x="429696" y="1129572"/>
                </a:lnTo>
                <a:lnTo>
                  <a:pt x="430881" y="1164800"/>
                </a:lnTo>
                <a:lnTo>
                  <a:pt x="439333" y="1196023"/>
                </a:lnTo>
                <a:lnTo>
                  <a:pt x="456544" y="1223145"/>
                </a:lnTo>
                <a:lnTo>
                  <a:pt x="484008" y="1246071"/>
                </a:lnTo>
                <a:lnTo>
                  <a:pt x="508484" y="1261984"/>
                </a:lnTo>
                <a:lnTo>
                  <a:pt x="532489" y="1278699"/>
                </a:lnTo>
                <a:lnTo>
                  <a:pt x="578809" y="1314340"/>
                </a:lnTo>
                <a:lnTo>
                  <a:pt x="614917" y="1347414"/>
                </a:lnTo>
                <a:lnTo>
                  <a:pt x="646020" y="1382915"/>
                </a:lnTo>
                <a:lnTo>
                  <a:pt x="672133" y="1420446"/>
                </a:lnTo>
                <a:lnTo>
                  <a:pt x="693276" y="1459611"/>
                </a:lnTo>
                <a:lnTo>
                  <a:pt x="709464" y="1500014"/>
                </a:lnTo>
                <a:lnTo>
                  <a:pt x="720715" y="1541260"/>
                </a:lnTo>
                <a:lnTo>
                  <a:pt x="727046" y="1582952"/>
                </a:lnTo>
                <a:lnTo>
                  <a:pt x="728474" y="1624695"/>
                </a:lnTo>
                <a:lnTo>
                  <a:pt x="725015" y="1666092"/>
                </a:lnTo>
                <a:lnTo>
                  <a:pt x="716688" y="1706748"/>
                </a:lnTo>
                <a:lnTo>
                  <a:pt x="703508" y="1746267"/>
                </a:lnTo>
                <a:lnTo>
                  <a:pt x="685494" y="1784252"/>
                </a:lnTo>
                <a:lnTo>
                  <a:pt x="662661" y="1820308"/>
                </a:lnTo>
                <a:lnTo>
                  <a:pt x="635028" y="1854039"/>
                </a:lnTo>
                <a:lnTo>
                  <a:pt x="602611" y="1885050"/>
                </a:lnTo>
                <a:lnTo>
                  <a:pt x="565427" y="1912943"/>
                </a:lnTo>
                <a:lnTo>
                  <a:pt x="543138" y="1927689"/>
                </a:lnTo>
                <a:lnTo>
                  <a:pt x="206155" y="1927689"/>
                </a:lnTo>
                <a:lnTo>
                  <a:pt x="247383" y="1870643"/>
                </a:lnTo>
                <a:lnTo>
                  <a:pt x="282664" y="1837425"/>
                </a:lnTo>
                <a:lnTo>
                  <a:pt x="324296" y="1808336"/>
                </a:lnTo>
                <a:lnTo>
                  <a:pt x="355446" y="1789208"/>
                </a:lnTo>
                <a:lnTo>
                  <a:pt x="386121" y="1769241"/>
                </a:lnTo>
                <a:lnTo>
                  <a:pt x="445557" y="1726685"/>
                </a:lnTo>
                <a:lnTo>
                  <a:pt x="482986" y="1690336"/>
                </a:lnTo>
                <a:lnTo>
                  <a:pt x="503802" y="1651539"/>
                </a:lnTo>
                <a:lnTo>
                  <a:pt x="507971" y="1610764"/>
                </a:lnTo>
                <a:lnTo>
                  <a:pt x="495458" y="1568482"/>
                </a:lnTo>
                <a:lnTo>
                  <a:pt x="466229" y="1525165"/>
                </a:lnTo>
                <a:lnTo>
                  <a:pt x="417936" y="1477547"/>
                </a:lnTo>
                <a:lnTo>
                  <a:pt x="363772" y="1435699"/>
                </a:lnTo>
                <a:lnTo>
                  <a:pt x="324221" y="1404095"/>
                </a:lnTo>
                <a:lnTo>
                  <a:pt x="290042" y="1369625"/>
                </a:lnTo>
                <a:lnTo>
                  <a:pt x="261339" y="1332570"/>
                </a:lnTo>
                <a:lnTo>
                  <a:pt x="238216" y="1293208"/>
                </a:lnTo>
                <a:lnTo>
                  <a:pt x="220777" y="1251820"/>
                </a:lnTo>
                <a:lnTo>
                  <a:pt x="209127" y="1208686"/>
                </a:lnTo>
                <a:lnTo>
                  <a:pt x="203369" y="1164087"/>
                </a:lnTo>
                <a:lnTo>
                  <a:pt x="203608" y="1118302"/>
                </a:lnTo>
                <a:lnTo>
                  <a:pt x="209948" y="1071611"/>
                </a:lnTo>
                <a:lnTo>
                  <a:pt x="222493" y="1024295"/>
                </a:lnTo>
                <a:lnTo>
                  <a:pt x="241347" y="976633"/>
                </a:lnTo>
                <a:lnTo>
                  <a:pt x="266614" y="928906"/>
                </a:lnTo>
                <a:lnTo>
                  <a:pt x="292144" y="889408"/>
                </a:lnTo>
                <a:lnTo>
                  <a:pt x="319906" y="851883"/>
                </a:lnTo>
                <a:lnTo>
                  <a:pt x="349582" y="815975"/>
                </a:lnTo>
                <a:lnTo>
                  <a:pt x="380855" y="781330"/>
                </a:lnTo>
                <a:lnTo>
                  <a:pt x="413407" y="747594"/>
                </a:lnTo>
                <a:lnTo>
                  <a:pt x="452384" y="704706"/>
                </a:lnTo>
                <a:lnTo>
                  <a:pt x="478057" y="666324"/>
                </a:lnTo>
                <a:lnTo>
                  <a:pt x="490727" y="629391"/>
                </a:lnTo>
                <a:lnTo>
                  <a:pt x="490691" y="590846"/>
                </a:lnTo>
                <a:lnTo>
                  <a:pt x="478250" y="547629"/>
                </a:lnTo>
                <a:lnTo>
                  <a:pt x="453701" y="496682"/>
                </a:lnTo>
                <a:lnTo>
                  <a:pt x="429293" y="454710"/>
                </a:lnTo>
                <a:lnTo>
                  <a:pt x="402815" y="414858"/>
                </a:lnTo>
                <a:lnTo>
                  <a:pt x="374034" y="377442"/>
                </a:lnTo>
                <a:lnTo>
                  <a:pt x="342713" y="342777"/>
                </a:lnTo>
                <a:lnTo>
                  <a:pt x="308617" y="311178"/>
                </a:lnTo>
                <a:lnTo>
                  <a:pt x="271513" y="282961"/>
                </a:lnTo>
                <a:lnTo>
                  <a:pt x="231165" y="258441"/>
                </a:lnTo>
                <a:lnTo>
                  <a:pt x="187338" y="237933"/>
                </a:lnTo>
                <a:lnTo>
                  <a:pt x="139796" y="221753"/>
                </a:lnTo>
                <a:lnTo>
                  <a:pt x="118877" y="215289"/>
                </a:lnTo>
                <a:lnTo>
                  <a:pt x="77349" y="201142"/>
                </a:lnTo>
                <a:lnTo>
                  <a:pt x="56375" y="194768"/>
                </a:lnTo>
                <a:lnTo>
                  <a:pt x="32659" y="184888"/>
                </a:lnTo>
                <a:lnTo>
                  <a:pt x="15632" y="170042"/>
                </a:lnTo>
                <a:lnTo>
                  <a:pt x="4883" y="150086"/>
                </a:lnTo>
                <a:lnTo>
                  <a:pt x="0" y="124875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856487" y="8440010"/>
            <a:ext cx="661670" cy="1847214"/>
          </a:xfrm>
          <a:custGeom>
            <a:avLst/>
            <a:gdLst/>
            <a:ahLst/>
            <a:cxnLst/>
            <a:rect l="l" t="t" r="r" b="b"/>
            <a:pathLst>
              <a:path w="661669" h="1847215">
                <a:moveTo>
                  <a:pt x="0" y="126832"/>
                </a:moveTo>
                <a:lnTo>
                  <a:pt x="17320" y="53528"/>
                </a:lnTo>
                <a:lnTo>
                  <a:pt x="45945" y="20323"/>
                </a:lnTo>
                <a:lnTo>
                  <a:pt x="81925" y="2025"/>
                </a:lnTo>
                <a:lnTo>
                  <a:pt x="123611" y="0"/>
                </a:lnTo>
                <a:lnTo>
                  <a:pt x="169352" y="15615"/>
                </a:lnTo>
                <a:lnTo>
                  <a:pt x="213301" y="38962"/>
                </a:lnTo>
                <a:lnTo>
                  <a:pt x="256862" y="62781"/>
                </a:lnTo>
                <a:lnTo>
                  <a:pt x="299719" y="87422"/>
                </a:lnTo>
                <a:lnTo>
                  <a:pt x="341552" y="113234"/>
                </a:lnTo>
                <a:lnTo>
                  <a:pt x="382045" y="140566"/>
                </a:lnTo>
                <a:lnTo>
                  <a:pt x="420880" y="169768"/>
                </a:lnTo>
                <a:lnTo>
                  <a:pt x="457739" y="201188"/>
                </a:lnTo>
                <a:lnTo>
                  <a:pt x="492303" y="235177"/>
                </a:lnTo>
                <a:lnTo>
                  <a:pt x="524257" y="272082"/>
                </a:lnTo>
                <a:lnTo>
                  <a:pt x="553281" y="312255"/>
                </a:lnTo>
                <a:lnTo>
                  <a:pt x="579058" y="356043"/>
                </a:lnTo>
                <a:lnTo>
                  <a:pt x="601270" y="403796"/>
                </a:lnTo>
                <a:lnTo>
                  <a:pt x="618748" y="449417"/>
                </a:lnTo>
                <a:lnTo>
                  <a:pt x="633948" y="495812"/>
                </a:lnTo>
                <a:lnTo>
                  <a:pt x="646430" y="543391"/>
                </a:lnTo>
                <a:lnTo>
                  <a:pt x="655754" y="592565"/>
                </a:lnTo>
                <a:lnTo>
                  <a:pt x="661480" y="643742"/>
                </a:lnTo>
                <a:lnTo>
                  <a:pt x="655206" y="691618"/>
                </a:lnTo>
                <a:lnTo>
                  <a:pt x="645177" y="737899"/>
                </a:lnTo>
                <a:lnTo>
                  <a:pt x="630422" y="781985"/>
                </a:lnTo>
                <a:lnTo>
                  <a:pt x="609970" y="823277"/>
                </a:lnTo>
                <a:lnTo>
                  <a:pt x="582850" y="861177"/>
                </a:lnTo>
                <a:lnTo>
                  <a:pt x="548091" y="895084"/>
                </a:lnTo>
                <a:lnTo>
                  <a:pt x="504723" y="924399"/>
                </a:lnTo>
                <a:lnTo>
                  <a:pt x="377161" y="995597"/>
                </a:lnTo>
                <a:lnTo>
                  <a:pt x="332197" y="1028662"/>
                </a:lnTo>
                <a:lnTo>
                  <a:pt x="309028" y="1066867"/>
                </a:lnTo>
                <a:lnTo>
                  <a:pt x="307346" y="1111669"/>
                </a:lnTo>
                <a:lnTo>
                  <a:pt x="326841" y="1164528"/>
                </a:lnTo>
                <a:lnTo>
                  <a:pt x="370594" y="1222864"/>
                </a:lnTo>
                <a:lnTo>
                  <a:pt x="429751" y="1265484"/>
                </a:lnTo>
                <a:lnTo>
                  <a:pt x="454824" y="1280448"/>
                </a:lnTo>
                <a:lnTo>
                  <a:pt x="478716" y="1296930"/>
                </a:lnTo>
                <a:lnTo>
                  <a:pt x="525126" y="1332141"/>
                </a:lnTo>
                <a:lnTo>
                  <a:pt x="557037" y="1360710"/>
                </a:lnTo>
                <a:lnTo>
                  <a:pt x="584050" y="1393497"/>
                </a:lnTo>
                <a:lnTo>
                  <a:pt x="606179" y="1429841"/>
                </a:lnTo>
                <a:lnTo>
                  <a:pt x="623438" y="1469082"/>
                </a:lnTo>
                <a:lnTo>
                  <a:pt x="635841" y="1510558"/>
                </a:lnTo>
                <a:lnTo>
                  <a:pt x="643403" y="1553608"/>
                </a:lnTo>
                <a:lnTo>
                  <a:pt x="646138" y="1597572"/>
                </a:lnTo>
                <a:lnTo>
                  <a:pt x="644060" y="1641787"/>
                </a:lnTo>
                <a:lnTo>
                  <a:pt x="637183" y="1685594"/>
                </a:lnTo>
                <a:lnTo>
                  <a:pt x="625522" y="1728330"/>
                </a:lnTo>
                <a:lnTo>
                  <a:pt x="609090" y="1769336"/>
                </a:lnTo>
                <a:lnTo>
                  <a:pt x="587901" y="1807949"/>
                </a:lnTo>
                <a:lnTo>
                  <a:pt x="561971" y="1843509"/>
                </a:lnTo>
                <a:lnTo>
                  <a:pt x="558621" y="1846989"/>
                </a:lnTo>
                <a:lnTo>
                  <a:pt x="190595" y="1846989"/>
                </a:lnTo>
                <a:lnTo>
                  <a:pt x="192409" y="1844720"/>
                </a:lnTo>
                <a:lnTo>
                  <a:pt x="224448" y="1813608"/>
                </a:lnTo>
                <a:lnTo>
                  <a:pt x="261150" y="1786111"/>
                </a:lnTo>
                <a:lnTo>
                  <a:pt x="309970" y="1753844"/>
                </a:lnTo>
                <a:lnTo>
                  <a:pt x="334150" y="1737396"/>
                </a:lnTo>
                <a:lnTo>
                  <a:pt x="358076" y="1720615"/>
                </a:lnTo>
                <a:lnTo>
                  <a:pt x="394004" y="1688246"/>
                </a:lnTo>
                <a:lnTo>
                  <a:pt x="416841" y="1652530"/>
                </a:lnTo>
                <a:lnTo>
                  <a:pt x="426556" y="1614522"/>
                </a:lnTo>
                <a:lnTo>
                  <a:pt x="423116" y="1575278"/>
                </a:lnTo>
                <a:lnTo>
                  <a:pt x="406486" y="1535856"/>
                </a:lnTo>
                <a:lnTo>
                  <a:pt x="376636" y="1497311"/>
                </a:lnTo>
                <a:lnTo>
                  <a:pt x="334163" y="1464521"/>
                </a:lnTo>
                <a:lnTo>
                  <a:pt x="287487" y="1438555"/>
                </a:lnTo>
                <a:lnTo>
                  <a:pt x="243178" y="1410383"/>
                </a:lnTo>
                <a:lnTo>
                  <a:pt x="204731" y="1378637"/>
                </a:lnTo>
                <a:lnTo>
                  <a:pt x="171900" y="1343554"/>
                </a:lnTo>
                <a:lnTo>
                  <a:pt x="144436" y="1305369"/>
                </a:lnTo>
                <a:lnTo>
                  <a:pt x="122092" y="1264322"/>
                </a:lnTo>
                <a:lnTo>
                  <a:pt x="104620" y="1220648"/>
                </a:lnTo>
                <a:lnTo>
                  <a:pt x="91772" y="1174584"/>
                </a:lnTo>
                <a:lnTo>
                  <a:pt x="83301" y="1126367"/>
                </a:lnTo>
                <a:lnTo>
                  <a:pt x="78958" y="1076235"/>
                </a:lnTo>
                <a:lnTo>
                  <a:pt x="81191" y="1029927"/>
                </a:lnTo>
                <a:lnTo>
                  <a:pt x="91733" y="986362"/>
                </a:lnTo>
                <a:lnTo>
                  <a:pt x="109808" y="945738"/>
                </a:lnTo>
                <a:lnTo>
                  <a:pt x="134638" y="908253"/>
                </a:lnTo>
                <a:lnTo>
                  <a:pt x="165450" y="874106"/>
                </a:lnTo>
                <a:lnTo>
                  <a:pt x="201465" y="843492"/>
                </a:lnTo>
                <a:lnTo>
                  <a:pt x="262685" y="804062"/>
                </a:lnTo>
                <a:lnTo>
                  <a:pt x="326927" y="768936"/>
                </a:lnTo>
                <a:lnTo>
                  <a:pt x="372765" y="739593"/>
                </a:lnTo>
                <a:lnTo>
                  <a:pt x="405549" y="707916"/>
                </a:lnTo>
                <a:lnTo>
                  <a:pt x="425627" y="672774"/>
                </a:lnTo>
                <a:lnTo>
                  <a:pt x="433346" y="633034"/>
                </a:lnTo>
                <a:lnTo>
                  <a:pt x="429053" y="587563"/>
                </a:lnTo>
                <a:lnTo>
                  <a:pt x="413096" y="535229"/>
                </a:lnTo>
                <a:lnTo>
                  <a:pt x="390880" y="485325"/>
                </a:lnTo>
                <a:lnTo>
                  <a:pt x="364134" y="439261"/>
                </a:lnTo>
                <a:lnTo>
                  <a:pt x="332725" y="397118"/>
                </a:lnTo>
                <a:lnTo>
                  <a:pt x="296521" y="358977"/>
                </a:lnTo>
                <a:lnTo>
                  <a:pt x="255388" y="324919"/>
                </a:lnTo>
                <a:lnTo>
                  <a:pt x="209194" y="295025"/>
                </a:lnTo>
                <a:lnTo>
                  <a:pt x="169042" y="272036"/>
                </a:lnTo>
                <a:lnTo>
                  <a:pt x="129244" y="248318"/>
                </a:lnTo>
                <a:lnTo>
                  <a:pt x="90430" y="223231"/>
                </a:lnTo>
                <a:lnTo>
                  <a:pt x="53231" y="196133"/>
                </a:lnTo>
                <a:lnTo>
                  <a:pt x="17066" y="161043"/>
                </a:lnTo>
                <a:lnTo>
                  <a:pt x="0" y="126832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6073" rIns="0" bIns="0" rtlCol="0">
            <a:spAutoFit/>
          </a:bodyPr>
          <a:lstStyle/>
          <a:p>
            <a:pPr marL="2233295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แนวทางการพัฒนา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xfrm>
            <a:off x="2843395" y="4911353"/>
            <a:ext cx="12210989" cy="4244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35990" algn="ctr">
              <a:lnSpc>
                <a:spcPct val="115700"/>
              </a:lnSpc>
              <a:spcBef>
                <a:spcPts val="105"/>
              </a:spcBef>
            </a:pPr>
            <a:r>
              <a:rPr dirty="0"/>
              <a:t>1. </a:t>
            </a:r>
            <a:r>
              <a:rPr dirty="0" err="1"/>
              <a:t>สร้างการตระหนักรู้ถึงความสําคัญของการใ</a:t>
            </a:r>
            <a:r>
              <a:rPr lang="th-TH" dirty="0" err="1"/>
              <a:t>ช้</a:t>
            </a:r>
            <a:r>
              <a:rPr dirty="0"/>
              <a:t> ทรัพยากรอย่างรู้คุณค่า </a:t>
            </a:r>
            <a:r>
              <a:rPr dirty="0" err="1"/>
              <a:t>ใช้ทรัพยากรส</a:t>
            </a:r>
            <a:r>
              <a:rPr lang="th-TH" dirty="0" err="1"/>
              <a:t>ิ้น</a:t>
            </a:r>
            <a:r>
              <a:rPr sz="4000" dirty="0" err="1"/>
              <a:t>เปลือง</a:t>
            </a:r>
            <a:br>
              <a:rPr lang="th-TH" sz="4000" dirty="0"/>
            </a:br>
            <a:r>
              <a:rPr sz="4000" dirty="0" err="1"/>
              <a:t>อย่างค</a:t>
            </a:r>
            <a:r>
              <a:rPr lang="th-TH" sz="4000" dirty="0" err="1"/>
              <a:t>ุ้ม</a:t>
            </a:r>
            <a:r>
              <a:rPr sz="4000" dirty="0" err="1"/>
              <a:t>ค่า</a:t>
            </a:r>
            <a:r>
              <a:rPr sz="4000" dirty="0"/>
              <a:t> </a:t>
            </a:r>
            <a:r>
              <a:rPr sz="4000" dirty="0" err="1"/>
              <a:t>และช่วยกันลดปริมาณขยะเพ</a:t>
            </a:r>
            <a:r>
              <a:rPr lang="th-TH" dirty="0" err="1"/>
              <a:t>ื่อ</a:t>
            </a:r>
            <a:r>
              <a:rPr sz="4000" dirty="0" err="1"/>
              <a:t>ตนเองและสังคม</a:t>
            </a:r>
            <a:r>
              <a:rPr sz="4000" dirty="0"/>
              <a:t> </a:t>
            </a:r>
            <a:r>
              <a:rPr sz="4000" dirty="0" err="1"/>
              <a:t>ทําใ</a:t>
            </a:r>
            <a:r>
              <a:rPr lang="th-TH" sz="4000" dirty="0" err="1"/>
              <a:t>ห้</a:t>
            </a:r>
            <a:r>
              <a:rPr dirty="0" err="1"/>
              <a:t>ตนเองและสังคมรู้จักใช้ทรัพยากรอย่างรู้คุณค่า</a:t>
            </a:r>
            <a:endParaRPr dirty="0"/>
          </a:p>
          <a:p>
            <a:pPr marL="3088640" marR="236220" indent="-833755" algn="ctr">
              <a:lnSpc>
                <a:spcPts val="5550"/>
              </a:lnSpc>
              <a:spcBef>
                <a:spcPts val="100"/>
              </a:spcBef>
            </a:pPr>
            <a:r>
              <a:rPr dirty="0"/>
              <a:t>2. ฝ</a:t>
            </a:r>
            <a:r>
              <a:rPr lang="th-TH" dirty="0" err="1"/>
              <a:t>ึก</a:t>
            </a:r>
            <a:r>
              <a:rPr dirty="0" err="1"/>
              <a:t>ให้เป</a:t>
            </a:r>
            <a:r>
              <a:rPr lang="th-TH" dirty="0" err="1"/>
              <a:t>็น</a:t>
            </a:r>
            <a:r>
              <a:rPr dirty="0" err="1"/>
              <a:t>ผู้เสียสละ</a:t>
            </a:r>
            <a:r>
              <a:rPr dirty="0"/>
              <a:t> </a:t>
            </a:r>
            <a:r>
              <a:rPr dirty="0" err="1"/>
              <a:t>มีจิตใจเ</a:t>
            </a:r>
            <a:r>
              <a:rPr lang="th-TH" dirty="0"/>
              <a:t>อื้อเฟื้อเผื่อแผ่</a:t>
            </a:r>
            <a:r>
              <a:rPr dirty="0"/>
              <a:t> </a:t>
            </a:r>
            <a:r>
              <a:rPr dirty="0" err="1"/>
              <a:t>และรู้จักแบ่ง</a:t>
            </a:r>
            <a:r>
              <a:rPr lang="th-TH" dirty="0"/>
              <a:t>ปัน</a:t>
            </a:r>
            <a:r>
              <a:rPr dirty="0" err="1"/>
              <a:t>ในสังคม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4944" y="5468724"/>
            <a:ext cx="6458585" cy="17900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50" spc="-1205" dirty="0">
                <a:solidFill>
                  <a:srgbClr val="093765"/>
                </a:solidFill>
                <a:latin typeface="Tahoma"/>
                <a:cs typeface="Tahoma"/>
              </a:rPr>
              <a:t>THANK</a:t>
            </a:r>
            <a:r>
              <a:rPr sz="11550" spc="-1280" dirty="0">
                <a:solidFill>
                  <a:srgbClr val="093765"/>
                </a:solidFill>
                <a:latin typeface="Tahoma"/>
                <a:cs typeface="Tahoma"/>
              </a:rPr>
              <a:t> </a:t>
            </a:r>
            <a:r>
              <a:rPr sz="11550" spc="-1465" dirty="0">
                <a:solidFill>
                  <a:srgbClr val="093765"/>
                </a:solidFill>
                <a:latin typeface="Tahoma"/>
                <a:cs typeface="Tahoma"/>
              </a:rPr>
              <a:t>YOU</a:t>
            </a:r>
            <a:endParaRPr sz="115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3074" y="7909862"/>
            <a:ext cx="7401926" cy="1442703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700405">
              <a:lnSpc>
                <a:spcPct val="100000"/>
              </a:lnSpc>
              <a:spcBef>
                <a:spcPts val="850"/>
              </a:spcBef>
            </a:pPr>
            <a:r>
              <a:rPr sz="4000" dirty="0">
                <a:solidFill>
                  <a:srgbClr val="49759D"/>
                </a:solidFill>
                <a:latin typeface="Tahoma"/>
                <a:cs typeface="Tahoma"/>
              </a:rPr>
              <a:t>ก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235" dirty="0">
                <a:solidFill>
                  <a:srgbClr val="49759D"/>
                </a:solidFill>
                <a:latin typeface="Tahoma"/>
                <a:cs typeface="Tahoma"/>
              </a:rPr>
              <a:t>ล</a:t>
            </a:r>
            <a:r>
              <a:rPr lang="th-TH" sz="4000" spc="-235" dirty="0" err="1">
                <a:solidFill>
                  <a:srgbClr val="49759D"/>
                </a:solidFill>
                <a:latin typeface="Tahoma"/>
                <a:cs typeface="Tahoma"/>
              </a:rPr>
              <a:t>ุ่</a:t>
            </a:r>
            <a:r>
              <a:rPr sz="4000" dirty="0">
                <a:solidFill>
                  <a:srgbClr val="49759D"/>
                </a:solidFill>
                <a:latin typeface="Tahoma"/>
                <a:cs typeface="Tahoma"/>
              </a:rPr>
              <a:t>ม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70" dirty="0">
                <a:solidFill>
                  <a:srgbClr val="49759D"/>
                </a:solidFill>
                <a:latin typeface="Tahoma"/>
                <a:cs typeface="Tahoma"/>
              </a:rPr>
              <a:t>ต</a:t>
            </a:r>
            <a:r>
              <a:rPr sz="4000" spc="-67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400" dirty="0">
                <a:solidFill>
                  <a:srgbClr val="49759D"/>
                </a:solidFill>
                <a:latin typeface="Tahoma"/>
                <a:cs typeface="Tahoma"/>
              </a:rPr>
              <a:t>รว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120" dirty="0">
                <a:solidFill>
                  <a:srgbClr val="49759D"/>
                </a:solidFill>
                <a:latin typeface="Tahoma"/>
                <a:cs typeface="Tahoma"/>
              </a:rPr>
              <a:t>จ</a:t>
            </a:r>
            <a:r>
              <a:rPr sz="4000" spc="-67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180" dirty="0">
                <a:solidFill>
                  <a:srgbClr val="49759D"/>
                </a:solidFill>
                <a:latin typeface="Tahoma"/>
                <a:cs typeface="Tahoma"/>
              </a:rPr>
              <a:t>ส</a:t>
            </a:r>
            <a:r>
              <a:rPr sz="4000" spc="-67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95" dirty="0">
                <a:solidFill>
                  <a:srgbClr val="49759D"/>
                </a:solidFill>
                <a:latin typeface="Tahoma"/>
                <a:cs typeface="Tahoma"/>
              </a:rPr>
              <a:t>อ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135" dirty="0">
                <a:solidFill>
                  <a:srgbClr val="49759D"/>
                </a:solidFill>
                <a:latin typeface="Tahoma"/>
                <a:cs typeface="Tahoma"/>
              </a:rPr>
              <a:t>บ</a:t>
            </a:r>
            <a:r>
              <a:rPr sz="4000" spc="-67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105" dirty="0">
                <a:solidFill>
                  <a:srgbClr val="49759D"/>
                </a:solidFill>
                <a:latin typeface="Tahoma"/>
                <a:cs typeface="Tahoma"/>
              </a:rPr>
              <a:t>ภ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330" dirty="0">
                <a:solidFill>
                  <a:srgbClr val="49759D"/>
                </a:solidFill>
                <a:latin typeface="Tahoma"/>
                <a:cs typeface="Tahoma"/>
              </a:rPr>
              <a:t>า</a:t>
            </a:r>
            <a:r>
              <a:rPr sz="4000" spc="-67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49759D"/>
                </a:solidFill>
                <a:latin typeface="Tahoma"/>
                <a:cs typeface="Tahoma"/>
              </a:rPr>
              <a:t>ย</a:t>
            </a:r>
            <a:r>
              <a:rPr sz="4000" spc="-67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620" dirty="0">
                <a:solidFill>
                  <a:srgbClr val="49759D"/>
                </a:solidFill>
                <a:latin typeface="Tahoma"/>
                <a:cs typeface="Tahoma"/>
              </a:rPr>
              <a:t>ใ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50" dirty="0">
                <a:solidFill>
                  <a:srgbClr val="49759D"/>
                </a:solidFill>
                <a:latin typeface="Tahoma"/>
                <a:cs typeface="Tahoma"/>
              </a:rPr>
              <a:t>น</a:t>
            </a:r>
            <a:endParaRPr sz="4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000" spc="-260" dirty="0">
                <a:solidFill>
                  <a:srgbClr val="49759D"/>
                </a:solidFill>
                <a:latin typeface="Tahoma"/>
                <a:cs typeface="Tahoma"/>
              </a:rPr>
              <a:t>สํา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49759D"/>
                </a:solidFill>
                <a:latin typeface="Tahoma"/>
                <a:cs typeface="Tahoma"/>
              </a:rPr>
              <a:t>นั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49759D"/>
                </a:solidFill>
                <a:latin typeface="Tahoma"/>
                <a:cs typeface="Tahoma"/>
              </a:rPr>
              <a:t>ก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155" dirty="0">
                <a:solidFill>
                  <a:srgbClr val="49759D"/>
                </a:solidFill>
                <a:latin typeface="Tahoma"/>
                <a:cs typeface="Tahoma"/>
              </a:rPr>
              <a:t>ง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330" dirty="0">
                <a:solidFill>
                  <a:srgbClr val="49759D"/>
                </a:solidFill>
                <a:latin typeface="Tahoma"/>
                <a:cs typeface="Tahoma"/>
              </a:rPr>
              <a:t>า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49759D"/>
                </a:solidFill>
                <a:latin typeface="Tahoma"/>
                <a:cs typeface="Tahoma"/>
              </a:rPr>
              <a:t>น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155" dirty="0">
                <a:solidFill>
                  <a:srgbClr val="49759D"/>
                </a:solidFill>
                <a:latin typeface="Tahoma"/>
                <a:cs typeface="Tahoma"/>
              </a:rPr>
              <a:t>เ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49759D"/>
                </a:solidFill>
                <a:latin typeface="Tahoma"/>
                <a:cs typeface="Tahoma"/>
              </a:rPr>
              <a:t>ศ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180" dirty="0">
                <a:solidFill>
                  <a:srgbClr val="49759D"/>
                </a:solidFill>
                <a:latin typeface="Tahoma"/>
                <a:cs typeface="Tahoma"/>
              </a:rPr>
              <a:t>รษ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50" dirty="0">
                <a:solidFill>
                  <a:srgbClr val="49759D"/>
                </a:solidFill>
                <a:latin typeface="Tahoma"/>
                <a:cs typeface="Tahoma"/>
              </a:rPr>
              <a:t>ฐ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49759D"/>
                </a:solidFill>
                <a:latin typeface="Tahoma"/>
                <a:cs typeface="Tahoma"/>
              </a:rPr>
              <a:t>กิ</a:t>
            </a:r>
            <a:r>
              <a:rPr sz="4000" spc="-67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120" dirty="0">
                <a:solidFill>
                  <a:srgbClr val="49759D"/>
                </a:solidFill>
                <a:latin typeface="Tahoma"/>
                <a:cs typeface="Tahoma"/>
              </a:rPr>
              <a:t>จ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49759D"/>
                </a:solidFill>
                <a:latin typeface="Tahoma"/>
                <a:cs typeface="Tahoma"/>
              </a:rPr>
              <a:t>ก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330" dirty="0">
                <a:solidFill>
                  <a:srgbClr val="49759D"/>
                </a:solidFill>
                <a:latin typeface="Tahoma"/>
                <a:cs typeface="Tahoma"/>
              </a:rPr>
              <a:t>า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375" dirty="0">
                <a:solidFill>
                  <a:srgbClr val="49759D"/>
                </a:solidFill>
                <a:latin typeface="Tahoma"/>
                <a:cs typeface="Tahoma"/>
              </a:rPr>
              <a:t>รค</a:t>
            </a:r>
            <a:r>
              <a:rPr sz="4000" spc="-68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-235" dirty="0">
                <a:solidFill>
                  <a:srgbClr val="49759D"/>
                </a:solidFill>
                <a:latin typeface="Tahoma"/>
                <a:cs typeface="Tahoma"/>
              </a:rPr>
              <a:t>ลั</a:t>
            </a:r>
            <a:r>
              <a:rPr sz="4000" spc="-64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000" spc="105" dirty="0">
                <a:solidFill>
                  <a:srgbClr val="49759D"/>
                </a:solidFill>
                <a:latin typeface="Tahoma"/>
                <a:cs typeface="Tahoma"/>
              </a:rPr>
              <a:t>ง</a:t>
            </a:r>
            <a:endParaRPr sz="4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2498" y="6200417"/>
            <a:ext cx="4793615" cy="3909060"/>
          </a:xfrm>
          <a:custGeom>
            <a:avLst/>
            <a:gdLst/>
            <a:ahLst/>
            <a:cxnLst/>
            <a:rect l="l" t="t" r="r" b="b"/>
            <a:pathLst>
              <a:path w="4793615" h="3909059">
                <a:moveTo>
                  <a:pt x="3419530" y="1196431"/>
                </a:moveTo>
                <a:lnTo>
                  <a:pt x="3190121" y="1131444"/>
                </a:lnTo>
                <a:lnTo>
                  <a:pt x="3199022" y="1125078"/>
                </a:lnTo>
                <a:lnTo>
                  <a:pt x="3216138" y="1112152"/>
                </a:lnTo>
                <a:lnTo>
                  <a:pt x="3225039" y="1105786"/>
                </a:lnTo>
                <a:lnTo>
                  <a:pt x="3275384" y="1074686"/>
                </a:lnTo>
                <a:lnTo>
                  <a:pt x="3320491" y="1042472"/>
                </a:lnTo>
                <a:lnTo>
                  <a:pt x="3361040" y="1008165"/>
                </a:lnTo>
                <a:lnTo>
                  <a:pt x="3397524" y="970978"/>
                </a:lnTo>
                <a:lnTo>
                  <a:pt x="4179407" y="114148"/>
                </a:lnTo>
                <a:lnTo>
                  <a:pt x="4214471" y="80598"/>
                </a:lnTo>
                <a:lnTo>
                  <a:pt x="4253054" y="52673"/>
                </a:lnTo>
                <a:lnTo>
                  <a:pt x="4294667" y="30513"/>
                </a:lnTo>
                <a:lnTo>
                  <a:pt x="4338823" y="14255"/>
                </a:lnTo>
                <a:lnTo>
                  <a:pt x="4385034" y="4038"/>
                </a:lnTo>
                <a:lnTo>
                  <a:pt x="4432811" y="0"/>
                </a:lnTo>
                <a:lnTo>
                  <a:pt x="4481666" y="2277"/>
                </a:lnTo>
                <a:lnTo>
                  <a:pt x="4529117" y="10733"/>
                </a:lnTo>
                <a:lnTo>
                  <a:pt x="4574262" y="25376"/>
                </a:lnTo>
                <a:lnTo>
                  <a:pt x="4616635" y="45901"/>
                </a:lnTo>
                <a:lnTo>
                  <a:pt x="4655770" y="72004"/>
                </a:lnTo>
                <a:lnTo>
                  <a:pt x="4691201" y="103379"/>
                </a:lnTo>
                <a:lnTo>
                  <a:pt x="4722460" y="139722"/>
                </a:lnTo>
                <a:lnTo>
                  <a:pt x="4749082" y="180728"/>
                </a:lnTo>
                <a:lnTo>
                  <a:pt x="4769542" y="224094"/>
                </a:lnTo>
                <a:lnTo>
                  <a:pt x="4783763" y="269304"/>
                </a:lnTo>
                <a:lnTo>
                  <a:pt x="4783953" y="270406"/>
                </a:lnTo>
                <a:lnTo>
                  <a:pt x="4502282" y="190615"/>
                </a:lnTo>
                <a:lnTo>
                  <a:pt x="4462754" y="180589"/>
                </a:lnTo>
                <a:lnTo>
                  <a:pt x="4422010" y="179972"/>
                </a:lnTo>
                <a:lnTo>
                  <a:pt x="4383295" y="189186"/>
                </a:lnTo>
                <a:lnTo>
                  <a:pt x="4347929" y="207495"/>
                </a:lnTo>
                <a:lnTo>
                  <a:pt x="4317230" y="234163"/>
                </a:lnTo>
                <a:lnTo>
                  <a:pt x="3535346" y="1090992"/>
                </a:lnTo>
                <a:lnTo>
                  <a:pt x="3498196" y="1129273"/>
                </a:lnTo>
                <a:lnTo>
                  <a:pt x="3458935" y="1164965"/>
                </a:lnTo>
                <a:lnTo>
                  <a:pt x="3419530" y="1196431"/>
                </a:lnTo>
                <a:close/>
              </a:path>
              <a:path w="4793615" h="3909059">
                <a:moveTo>
                  <a:pt x="2301720" y="3004821"/>
                </a:moveTo>
                <a:lnTo>
                  <a:pt x="2066104" y="2938076"/>
                </a:lnTo>
                <a:lnTo>
                  <a:pt x="3532959" y="1984932"/>
                </a:lnTo>
                <a:lnTo>
                  <a:pt x="3577465" y="1953649"/>
                </a:lnTo>
                <a:lnTo>
                  <a:pt x="3619133" y="1918406"/>
                </a:lnTo>
                <a:lnTo>
                  <a:pt x="3657262" y="1879833"/>
                </a:lnTo>
                <a:lnTo>
                  <a:pt x="3692187" y="1837699"/>
                </a:lnTo>
                <a:lnTo>
                  <a:pt x="3723808" y="1792164"/>
                </a:lnTo>
                <a:lnTo>
                  <a:pt x="4583672" y="443938"/>
                </a:lnTo>
                <a:lnTo>
                  <a:pt x="4602777" y="401550"/>
                </a:lnTo>
                <a:lnTo>
                  <a:pt x="4610424" y="356472"/>
                </a:lnTo>
                <a:lnTo>
                  <a:pt x="4606423" y="310686"/>
                </a:lnTo>
                <a:lnTo>
                  <a:pt x="4590580" y="266174"/>
                </a:lnTo>
                <a:lnTo>
                  <a:pt x="4567298" y="234089"/>
                </a:lnTo>
                <a:lnTo>
                  <a:pt x="4537498" y="208675"/>
                </a:lnTo>
                <a:lnTo>
                  <a:pt x="4502282" y="190615"/>
                </a:lnTo>
                <a:lnTo>
                  <a:pt x="4783953" y="270406"/>
                </a:lnTo>
                <a:lnTo>
                  <a:pt x="4791766" y="315714"/>
                </a:lnTo>
                <a:lnTo>
                  <a:pt x="4793570" y="362683"/>
                </a:lnTo>
                <a:lnTo>
                  <a:pt x="4789195" y="409567"/>
                </a:lnTo>
                <a:lnTo>
                  <a:pt x="4778661" y="455726"/>
                </a:lnTo>
                <a:lnTo>
                  <a:pt x="4761988" y="500516"/>
                </a:lnTo>
                <a:lnTo>
                  <a:pt x="4739197" y="543294"/>
                </a:lnTo>
                <a:lnTo>
                  <a:pt x="3878815" y="1893348"/>
                </a:lnTo>
                <a:lnTo>
                  <a:pt x="3850248" y="1935309"/>
                </a:lnTo>
                <a:lnTo>
                  <a:pt x="3819416" y="1975142"/>
                </a:lnTo>
                <a:lnTo>
                  <a:pt x="3786458" y="2012714"/>
                </a:lnTo>
                <a:lnTo>
                  <a:pt x="3751122" y="2048336"/>
                </a:lnTo>
                <a:lnTo>
                  <a:pt x="3713742" y="2081651"/>
                </a:lnTo>
                <a:lnTo>
                  <a:pt x="3674261" y="2112747"/>
                </a:lnTo>
                <a:lnTo>
                  <a:pt x="3632720" y="2141601"/>
                </a:lnTo>
                <a:lnTo>
                  <a:pt x="2301720" y="3004821"/>
                </a:lnTo>
                <a:close/>
              </a:path>
              <a:path w="4793615" h="3909059">
                <a:moveTo>
                  <a:pt x="2299600" y="3006196"/>
                </a:moveTo>
                <a:lnTo>
                  <a:pt x="436627" y="2478452"/>
                </a:lnTo>
                <a:lnTo>
                  <a:pt x="836715" y="1533217"/>
                </a:lnTo>
                <a:lnTo>
                  <a:pt x="857131" y="1488635"/>
                </a:lnTo>
                <a:lnTo>
                  <a:pt x="880110" y="1445476"/>
                </a:lnTo>
                <a:lnTo>
                  <a:pt x="905373" y="1404117"/>
                </a:lnTo>
                <a:lnTo>
                  <a:pt x="932999" y="1364355"/>
                </a:lnTo>
                <a:lnTo>
                  <a:pt x="962827" y="1326374"/>
                </a:lnTo>
                <a:lnTo>
                  <a:pt x="994759" y="1290262"/>
                </a:lnTo>
                <a:lnTo>
                  <a:pt x="1028695" y="1256107"/>
                </a:lnTo>
                <a:lnTo>
                  <a:pt x="1064533" y="1223994"/>
                </a:lnTo>
                <a:lnTo>
                  <a:pt x="1102175" y="1194013"/>
                </a:lnTo>
                <a:lnTo>
                  <a:pt x="1141521" y="1166250"/>
                </a:lnTo>
                <a:lnTo>
                  <a:pt x="1182469" y="1140793"/>
                </a:lnTo>
                <a:lnTo>
                  <a:pt x="1224921" y="1117728"/>
                </a:lnTo>
                <a:lnTo>
                  <a:pt x="1268777" y="1097145"/>
                </a:lnTo>
                <a:lnTo>
                  <a:pt x="1313936" y="1079129"/>
                </a:lnTo>
                <a:lnTo>
                  <a:pt x="1360298" y="1063768"/>
                </a:lnTo>
                <a:lnTo>
                  <a:pt x="1407764" y="1051151"/>
                </a:lnTo>
                <a:lnTo>
                  <a:pt x="1469343" y="1044780"/>
                </a:lnTo>
                <a:lnTo>
                  <a:pt x="1529646" y="1037819"/>
                </a:lnTo>
                <a:lnTo>
                  <a:pt x="1588676" y="1030267"/>
                </a:lnTo>
                <a:lnTo>
                  <a:pt x="1646434" y="1022125"/>
                </a:lnTo>
                <a:lnTo>
                  <a:pt x="1702921" y="1013394"/>
                </a:lnTo>
                <a:lnTo>
                  <a:pt x="1758140" y="1004073"/>
                </a:lnTo>
                <a:lnTo>
                  <a:pt x="1812092" y="994164"/>
                </a:lnTo>
                <a:lnTo>
                  <a:pt x="1864778" y="983666"/>
                </a:lnTo>
                <a:lnTo>
                  <a:pt x="1916200" y="972581"/>
                </a:lnTo>
                <a:lnTo>
                  <a:pt x="1966360" y="960908"/>
                </a:lnTo>
                <a:lnTo>
                  <a:pt x="2015259" y="948648"/>
                </a:lnTo>
                <a:lnTo>
                  <a:pt x="2062899" y="935802"/>
                </a:lnTo>
                <a:lnTo>
                  <a:pt x="2109281" y="922369"/>
                </a:lnTo>
                <a:lnTo>
                  <a:pt x="2154408" y="908351"/>
                </a:lnTo>
                <a:lnTo>
                  <a:pt x="2198280" y="893748"/>
                </a:lnTo>
                <a:lnTo>
                  <a:pt x="2240899" y="878561"/>
                </a:lnTo>
                <a:lnTo>
                  <a:pt x="2282267" y="862789"/>
                </a:lnTo>
                <a:lnTo>
                  <a:pt x="2322386" y="846433"/>
                </a:lnTo>
                <a:lnTo>
                  <a:pt x="2361257" y="829495"/>
                </a:lnTo>
                <a:lnTo>
                  <a:pt x="2409872" y="819325"/>
                </a:lnTo>
                <a:lnTo>
                  <a:pt x="2458368" y="812173"/>
                </a:lnTo>
                <a:lnTo>
                  <a:pt x="2506640" y="807979"/>
                </a:lnTo>
                <a:lnTo>
                  <a:pt x="2554580" y="806683"/>
                </a:lnTo>
                <a:lnTo>
                  <a:pt x="2602084" y="808226"/>
                </a:lnTo>
                <a:lnTo>
                  <a:pt x="2649045" y="812549"/>
                </a:lnTo>
                <a:lnTo>
                  <a:pt x="2695358" y="819590"/>
                </a:lnTo>
                <a:lnTo>
                  <a:pt x="2740915" y="829291"/>
                </a:lnTo>
                <a:lnTo>
                  <a:pt x="2785612" y="841592"/>
                </a:lnTo>
                <a:lnTo>
                  <a:pt x="2829341" y="856434"/>
                </a:lnTo>
                <a:lnTo>
                  <a:pt x="2871997" y="873756"/>
                </a:lnTo>
                <a:lnTo>
                  <a:pt x="2913475" y="893500"/>
                </a:lnTo>
                <a:lnTo>
                  <a:pt x="2953667" y="915604"/>
                </a:lnTo>
                <a:lnTo>
                  <a:pt x="2992468" y="940011"/>
                </a:lnTo>
                <a:lnTo>
                  <a:pt x="3029772" y="966659"/>
                </a:lnTo>
                <a:lnTo>
                  <a:pt x="3065472" y="995490"/>
                </a:lnTo>
                <a:lnTo>
                  <a:pt x="3099463" y="1026444"/>
                </a:lnTo>
                <a:lnTo>
                  <a:pt x="3131639" y="1059460"/>
                </a:lnTo>
                <a:lnTo>
                  <a:pt x="3161894" y="1094480"/>
                </a:lnTo>
                <a:lnTo>
                  <a:pt x="3190121" y="1131444"/>
                </a:lnTo>
                <a:lnTo>
                  <a:pt x="3419530" y="1196431"/>
                </a:lnTo>
                <a:lnTo>
                  <a:pt x="3417588" y="1197981"/>
                </a:lnTo>
                <a:lnTo>
                  <a:pt x="3410914" y="1202632"/>
                </a:lnTo>
                <a:lnTo>
                  <a:pt x="2705215" y="1002721"/>
                </a:lnTo>
                <a:lnTo>
                  <a:pt x="2659572" y="992853"/>
                </a:lnTo>
                <a:lnTo>
                  <a:pt x="2613141" y="986570"/>
                </a:lnTo>
                <a:lnTo>
                  <a:pt x="2566134" y="983972"/>
                </a:lnTo>
                <a:lnTo>
                  <a:pt x="2518760" y="985158"/>
                </a:lnTo>
                <a:lnTo>
                  <a:pt x="2471232" y="990224"/>
                </a:lnTo>
                <a:lnTo>
                  <a:pt x="2423760" y="999271"/>
                </a:lnTo>
                <a:lnTo>
                  <a:pt x="2386310" y="1015870"/>
                </a:lnTo>
                <a:lnTo>
                  <a:pt x="2347506" y="1031983"/>
                </a:lnTo>
                <a:lnTo>
                  <a:pt x="2307367" y="1047602"/>
                </a:lnTo>
                <a:lnTo>
                  <a:pt x="2265912" y="1062719"/>
                </a:lnTo>
                <a:lnTo>
                  <a:pt x="2223161" y="1077328"/>
                </a:lnTo>
                <a:lnTo>
                  <a:pt x="2179135" y="1091419"/>
                </a:lnTo>
                <a:lnTo>
                  <a:pt x="2133853" y="1104987"/>
                </a:lnTo>
                <a:lnTo>
                  <a:pt x="2087336" y="1118021"/>
                </a:lnTo>
                <a:lnTo>
                  <a:pt x="2039603" y="1130516"/>
                </a:lnTo>
                <a:lnTo>
                  <a:pt x="1990674" y="1142464"/>
                </a:lnTo>
                <a:lnTo>
                  <a:pt x="1940570" y="1153856"/>
                </a:lnTo>
                <a:lnTo>
                  <a:pt x="1889309" y="1164685"/>
                </a:lnTo>
                <a:lnTo>
                  <a:pt x="1836913" y="1174943"/>
                </a:lnTo>
                <a:lnTo>
                  <a:pt x="1783401" y="1184623"/>
                </a:lnTo>
                <a:lnTo>
                  <a:pt x="1728793" y="1193718"/>
                </a:lnTo>
                <a:lnTo>
                  <a:pt x="1673108" y="1202218"/>
                </a:lnTo>
                <a:lnTo>
                  <a:pt x="1616368" y="1210118"/>
                </a:lnTo>
                <a:lnTo>
                  <a:pt x="1558592" y="1217408"/>
                </a:lnTo>
                <a:lnTo>
                  <a:pt x="1499799" y="1224081"/>
                </a:lnTo>
                <a:lnTo>
                  <a:pt x="1440010" y="1230130"/>
                </a:lnTo>
                <a:lnTo>
                  <a:pt x="1393792" y="1243500"/>
                </a:lnTo>
                <a:lnTo>
                  <a:pt x="1348680" y="1260590"/>
                </a:lnTo>
                <a:lnTo>
                  <a:pt x="1304902" y="1281254"/>
                </a:lnTo>
                <a:lnTo>
                  <a:pt x="1262683" y="1305343"/>
                </a:lnTo>
                <a:lnTo>
                  <a:pt x="1222252" y="1332708"/>
                </a:lnTo>
                <a:lnTo>
                  <a:pt x="1183835" y="1363202"/>
                </a:lnTo>
                <a:lnTo>
                  <a:pt x="1147660" y="1396677"/>
                </a:lnTo>
                <a:lnTo>
                  <a:pt x="1113953" y="1432983"/>
                </a:lnTo>
                <a:lnTo>
                  <a:pt x="1082943" y="1471973"/>
                </a:lnTo>
                <a:lnTo>
                  <a:pt x="1054855" y="1513499"/>
                </a:lnTo>
                <a:lnTo>
                  <a:pt x="1029917" y="1557412"/>
                </a:lnTo>
                <a:lnTo>
                  <a:pt x="1008357" y="1603564"/>
                </a:lnTo>
                <a:lnTo>
                  <a:pt x="618140" y="2527896"/>
                </a:lnTo>
                <a:lnTo>
                  <a:pt x="2301720" y="3004821"/>
                </a:lnTo>
                <a:lnTo>
                  <a:pt x="2299600" y="3006196"/>
                </a:lnTo>
                <a:close/>
              </a:path>
              <a:path w="4793615" h="3909059">
                <a:moveTo>
                  <a:pt x="1970533" y="1992651"/>
                </a:moveTo>
                <a:lnTo>
                  <a:pt x="1913241" y="1818426"/>
                </a:lnTo>
                <a:lnTo>
                  <a:pt x="2043858" y="1775143"/>
                </a:lnTo>
                <a:lnTo>
                  <a:pt x="2087488" y="1759685"/>
                </a:lnTo>
                <a:lnTo>
                  <a:pt x="2131253" y="1743401"/>
                </a:lnTo>
                <a:lnTo>
                  <a:pt x="2175159" y="1726284"/>
                </a:lnTo>
                <a:lnTo>
                  <a:pt x="2219213" y="1708331"/>
                </a:lnTo>
                <a:lnTo>
                  <a:pt x="2263423" y="1689537"/>
                </a:lnTo>
                <a:lnTo>
                  <a:pt x="2307796" y="1669896"/>
                </a:lnTo>
                <a:lnTo>
                  <a:pt x="2352338" y="1649405"/>
                </a:lnTo>
                <a:lnTo>
                  <a:pt x="2397058" y="1628059"/>
                </a:lnTo>
                <a:lnTo>
                  <a:pt x="2441961" y="1605852"/>
                </a:lnTo>
                <a:lnTo>
                  <a:pt x="2487057" y="1582780"/>
                </a:lnTo>
                <a:lnTo>
                  <a:pt x="2532351" y="1558838"/>
                </a:lnTo>
                <a:lnTo>
                  <a:pt x="2577851" y="1534021"/>
                </a:lnTo>
                <a:lnTo>
                  <a:pt x="2623564" y="1508325"/>
                </a:lnTo>
                <a:lnTo>
                  <a:pt x="2669497" y="1481744"/>
                </a:lnTo>
                <a:lnTo>
                  <a:pt x="2715658" y="1454275"/>
                </a:lnTo>
                <a:lnTo>
                  <a:pt x="2762054" y="1425911"/>
                </a:lnTo>
                <a:lnTo>
                  <a:pt x="2808691" y="1396650"/>
                </a:lnTo>
                <a:lnTo>
                  <a:pt x="2855578" y="1366484"/>
                </a:lnTo>
                <a:lnTo>
                  <a:pt x="2902720" y="1335411"/>
                </a:lnTo>
                <a:lnTo>
                  <a:pt x="2950127" y="1303425"/>
                </a:lnTo>
                <a:lnTo>
                  <a:pt x="2997804" y="1270521"/>
                </a:lnTo>
                <a:lnTo>
                  <a:pt x="3045758" y="1236695"/>
                </a:lnTo>
                <a:lnTo>
                  <a:pt x="3016695" y="1198975"/>
                </a:lnTo>
                <a:lnTo>
                  <a:pt x="2984945" y="1163957"/>
                </a:lnTo>
                <a:lnTo>
                  <a:pt x="2950721" y="1131738"/>
                </a:lnTo>
                <a:lnTo>
                  <a:pt x="2914233" y="1102417"/>
                </a:lnTo>
                <a:lnTo>
                  <a:pt x="2875692" y="1076092"/>
                </a:lnTo>
                <a:lnTo>
                  <a:pt x="2835309" y="1052862"/>
                </a:lnTo>
                <a:lnTo>
                  <a:pt x="2793294" y="1032824"/>
                </a:lnTo>
                <a:lnTo>
                  <a:pt x="2749860" y="1016078"/>
                </a:lnTo>
                <a:lnTo>
                  <a:pt x="2705215" y="1002721"/>
                </a:lnTo>
                <a:lnTo>
                  <a:pt x="3410914" y="1202632"/>
                </a:lnTo>
                <a:lnTo>
                  <a:pt x="3374180" y="1228233"/>
                </a:lnTo>
                <a:lnTo>
                  <a:pt x="3328736" y="1255633"/>
                </a:lnTo>
                <a:lnTo>
                  <a:pt x="3283022" y="1290695"/>
                </a:lnTo>
                <a:lnTo>
                  <a:pt x="3237467" y="1324987"/>
                </a:lnTo>
                <a:lnTo>
                  <a:pt x="3192069" y="1358510"/>
                </a:lnTo>
                <a:lnTo>
                  <a:pt x="3146824" y="1391265"/>
                </a:lnTo>
                <a:lnTo>
                  <a:pt x="3101731" y="1423253"/>
                </a:lnTo>
                <a:lnTo>
                  <a:pt x="3056785" y="1454476"/>
                </a:lnTo>
                <a:lnTo>
                  <a:pt x="3011986" y="1484935"/>
                </a:lnTo>
                <a:lnTo>
                  <a:pt x="2967329" y="1514630"/>
                </a:lnTo>
                <a:lnTo>
                  <a:pt x="2922813" y="1543564"/>
                </a:lnTo>
                <a:lnTo>
                  <a:pt x="2878433" y="1571737"/>
                </a:lnTo>
                <a:lnTo>
                  <a:pt x="2834189" y="1599150"/>
                </a:lnTo>
                <a:lnTo>
                  <a:pt x="2790076" y="1625804"/>
                </a:lnTo>
                <a:lnTo>
                  <a:pt x="2746092" y="1651701"/>
                </a:lnTo>
                <a:lnTo>
                  <a:pt x="2702234" y="1676842"/>
                </a:lnTo>
                <a:lnTo>
                  <a:pt x="2658500" y="1701228"/>
                </a:lnTo>
                <a:lnTo>
                  <a:pt x="2614886" y="1724860"/>
                </a:lnTo>
                <a:lnTo>
                  <a:pt x="2571391" y="1747740"/>
                </a:lnTo>
                <a:lnTo>
                  <a:pt x="2528146" y="1769799"/>
                </a:lnTo>
                <a:lnTo>
                  <a:pt x="2484743" y="1791245"/>
                </a:lnTo>
                <a:lnTo>
                  <a:pt x="2441585" y="1811873"/>
                </a:lnTo>
                <a:lnTo>
                  <a:pt x="2398534" y="1831754"/>
                </a:lnTo>
                <a:lnTo>
                  <a:pt x="2355587" y="1850887"/>
                </a:lnTo>
                <a:lnTo>
                  <a:pt x="2312742" y="1869275"/>
                </a:lnTo>
                <a:lnTo>
                  <a:pt x="2269995" y="1886918"/>
                </a:lnTo>
                <a:lnTo>
                  <a:pt x="2227345" y="1903817"/>
                </a:lnTo>
                <a:lnTo>
                  <a:pt x="2184787" y="1919975"/>
                </a:lnTo>
                <a:lnTo>
                  <a:pt x="2142320" y="1935391"/>
                </a:lnTo>
                <a:lnTo>
                  <a:pt x="2099940" y="1950067"/>
                </a:lnTo>
                <a:lnTo>
                  <a:pt x="1970533" y="1992651"/>
                </a:lnTo>
                <a:close/>
              </a:path>
              <a:path w="4793615" h="3909059">
                <a:moveTo>
                  <a:pt x="2118925" y="3908915"/>
                </a:moveTo>
                <a:lnTo>
                  <a:pt x="0" y="3308664"/>
                </a:lnTo>
                <a:lnTo>
                  <a:pt x="250147" y="2425626"/>
                </a:lnTo>
                <a:lnTo>
                  <a:pt x="2369073" y="3025877"/>
                </a:lnTo>
                <a:lnTo>
                  <a:pt x="2319354" y="3201387"/>
                </a:lnTo>
                <a:lnTo>
                  <a:pt x="375939" y="2650855"/>
                </a:lnTo>
                <a:lnTo>
                  <a:pt x="225747" y="3181044"/>
                </a:lnTo>
                <a:lnTo>
                  <a:pt x="2169162" y="3731575"/>
                </a:lnTo>
                <a:lnTo>
                  <a:pt x="2118925" y="3908915"/>
                </a:lnTo>
                <a:close/>
              </a:path>
              <a:path w="4793615" h="3909059">
                <a:moveTo>
                  <a:pt x="2169162" y="3731575"/>
                </a:moveTo>
                <a:lnTo>
                  <a:pt x="1991823" y="3681339"/>
                </a:lnTo>
                <a:lnTo>
                  <a:pt x="2142015" y="3151150"/>
                </a:lnTo>
                <a:lnTo>
                  <a:pt x="2319354" y="3201387"/>
                </a:lnTo>
                <a:lnTo>
                  <a:pt x="2169162" y="3731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35492"/>
            <a:ext cx="5668010" cy="7473950"/>
          </a:xfrm>
          <a:custGeom>
            <a:avLst/>
            <a:gdLst/>
            <a:ahLst/>
            <a:cxnLst/>
            <a:rect l="l" t="t" r="r" b="b"/>
            <a:pathLst>
              <a:path w="5668010" h="7473950">
                <a:moveTo>
                  <a:pt x="316699" y="5206581"/>
                </a:moveTo>
                <a:lnTo>
                  <a:pt x="228130" y="5101463"/>
                </a:lnTo>
                <a:lnTo>
                  <a:pt x="199047" y="5065661"/>
                </a:lnTo>
                <a:lnTo>
                  <a:pt x="170307" y="5029085"/>
                </a:lnTo>
                <a:lnTo>
                  <a:pt x="141897" y="4991722"/>
                </a:lnTo>
                <a:lnTo>
                  <a:pt x="113804" y="4953559"/>
                </a:lnTo>
                <a:lnTo>
                  <a:pt x="86042" y="4914582"/>
                </a:lnTo>
                <a:lnTo>
                  <a:pt x="58585" y="4874793"/>
                </a:lnTo>
                <a:lnTo>
                  <a:pt x="31445" y="4834179"/>
                </a:lnTo>
                <a:lnTo>
                  <a:pt x="4597" y="4792713"/>
                </a:lnTo>
                <a:lnTo>
                  <a:pt x="0" y="4785360"/>
                </a:lnTo>
                <a:lnTo>
                  <a:pt x="0" y="5108537"/>
                </a:lnTo>
                <a:lnTo>
                  <a:pt x="32232" y="5150612"/>
                </a:lnTo>
                <a:lnTo>
                  <a:pt x="60299" y="5186019"/>
                </a:lnTo>
                <a:lnTo>
                  <a:pt x="88696" y="5220741"/>
                </a:lnTo>
                <a:lnTo>
                  <a:pt x="176542" y="5324868"/>
                </a:lnTo>
                <a:lnTo>
                  <a:pt x="316699" y="5206581"/>
                </a:lnTo>
                <a:close/>
              </a:path>
              <a:path w="5668010" h="7473950">
                <a:moveTo>
                  <a:pt x="1389430" y="5377675"/>
                </a:moveTo>
                <a:lnTo>
                  <a:pt x="1386687" y="5329250"/>
                </a:lnTo>
                <a:lnTo>
                  <a:pt x="1381061" y="5281142"/>
                </a:lnTo>
                <a:lnTo>
                  <a:pt x="1372603" y="5233454"/>
                </a:lnTo>
                <a:lnTo>
                  <a:pt x="1361338" y="5186311"/>
                </a:lnTo>
                <a:lnTo>
                  <a:pt x="1347279" y="5139817"/>
                </a:lnTo>
                <a:lnTo>
                  <a:pt x="1330452" y="5094097"/>
                </a:lnTo>
                <a:lnTo>
                  <a:pt x="1310894" y="5049253"/>
                </a:lnTo>
                <a:lnTo>
                  <a:pt x="1288618" y="5005413"/>
                </a:lnTo>
                <a:lnTo>
                  <a:pt x="1263650" y="4962677"/>
                </a:lnTo>
                <a:lnTo>
                  <a:pt x="1236027" y="4921161"/>
                </a:lnTo>
                <a:lnTo>
                  <a:pt x="1205776" y="4880991"/>
                </a:lnTo>
                <a:lnTo>
                  <a:pt x="1172908" y="4842268"/>
                </a:lnTo>
                <a:lnTo>
                  <a:pt x="1137450" y="4805121"/>
                </a:lnTo>
                <a:lnTo>
                  <a:pt x="1091958" y="4770183"/>
                </a:lnTo>
                <a:lnTo>
                  <a:pt x="1047610" y="4735296"/>
                </a:lnTo>
                <a:lnTo>
                  <a:pt x="1004430" y="4700460"/>
                </a:lnTo>
                <a:lnTo>
                  <a:pt x="962380" y="4665662"/>
                </a:lnTo>
                <a:lnTo>
                  <a:pt x="921486" y="4630902"/>
                </a:lnTo>
                <a:lnTo>
                  <a:pt x="881710" y="4596181"/>
                </a:lnTo>
                <a:lnTo>
                  <a:pt x="843064" y="4561484"/>
                </a:lnTo>
                <a:lnTo>
                  <a:pt x="805535" y="4526813"/>
                </a:lnTo>
                <a:lnTo>
                  <a:pt x="769112" y="4492142"/>
                </a:lnTo>
                <a:lnTo>
                  <a:pt x="733806" y="4457484"/>
                </a:lnTo>
                <a:lnTo>
                  <a:pt x="699579" y="4422826"/>
                </a:lnTo>
                <a:lnTo>
                  <a:pt x="666445" y="4388155"/>
                </a:lnTo>
                <a:lnTo>
                  <a:pt x="634403" y="4353484"/>
                </a:lnTo>
                <a:lnTo>
                  <a:pt x="603427" y="4318774"/>
                </a:lnTo>
                <a:lnTo>
                  <a:pt x="573519" y="4284053"/>
                </a:lnTo>
                <a:lnTo>
                  <a:pt x="544677" y="4249293"/>
                </a:lnTo>
                <a:lnTo>
                  <a:pt x="522617" y="4221658"/>
                </a:lnTo>
                <a:lnTo>
                  <a:pt x="516890" y="4214495"/>
                </a:lnTo>
                <a:lnTo>
                  <a:pt x="490143" y="4179646"/>
                </a:lnTo>
                <a:lnTo>
                  <a:pt x="464439" y="4144746"/>
                </a:lnTo>
                <a:lnTo>
                  <a:pt x="439775" y="4109796"/>
                </a:lnTo>
                <a:lnTo>
                  <a:pt x="403313" y="4075836"/>
                </a:lnTo>
                <a:lnTo>
                  <a:pt x="365099" y="4044594"/>
                </a:lnTo>
                <a:lnTo>
                  <a:pt x="325247" y="4016095"/>
                </a:lnTo>
                <a:lnTo>
                  <a:pt x="283933" y="3990352"/>
                </a:lnTo>
                <a:lnTo>
                  <a:pt x="241287" y="3967391"/>
                </a:lnTo>
                <a:lnTo>
                  <a:pt x="197459" y="3947223"/>
                </a:lnTo>
                <a:lnTo>
                  <a:pt x="151828" y="3929570"/>
                </a:lnTo>
                <a:lnTo>
                  <a:pt x="150291" y="3929138"/>
                </a:lnTo>
                <a:lnTo>
                  <a:pt x="106845" y="3915346"/>
                </a:lnTo>
                <a:lnTo>
                  <a:pt x="60363" y="3903662"/>
                </a:lnTo>
                <a:lnTo>
                  <a:pt x="13284" y="3894848"/>
                </a:lnTo>
                <a:lnTo>
                  <a:pt x="0" y="3893185"/>
                </a:lnTo>
                <a:lnTo>
                  <a:pt x="0" y="4077055"/>
                </a:lnTo>
                <a:lnTo>
                  <a:pt x="685" y="4077246"/>
                </a:lnTo>
                <a:lnTo>
                  <a:pt x="48653" y="4087393"/>
                </a:lnTo>
                <a:lnTo>
                  <a:pt x="95491" y="4101363"/>
                </a:lnTo>
                <a:lnTo>
                  <a:pt x="140868" y="4119105"/>
                </a:lnTo>
                <a:lnTo>
                  <a:pt x="184492" y="4140568"/>
                </a:lnTo>
                <a:lnTo>
                  <a:pt x="226085" y="4165701"/>
                </a:lnTo>
                <a:lnTo>
                  <a:pt x="265341" y="4194454"/>
                </a:lnTo>
                <a:lnTo>
                  <a:pt x="301967" y="4226776"/>
                </a:lnTo>
                <a:lnTo>
                  <a:pt x="326593" y="4262374"/>
                </a:lnTo>
                <a:lnTo>
                  <a:pt x="352488" y="4298073"/>
                </a:lnTo>
                <a:lnTo>
                  <a:pt x="379628" y="4333875"/>
                </a:lnTo>
                <a:lnTo>
                  <a:pt x="408000" y="4369752"/>
                </a:lnTo>
                <a:lnTo>
                  <a:pt x="437603" y="4405706"/>
                </a:lnTo>
                <a:lnTo>
                  <a:pt x="468414" y="4441710"/>
                </a:lnTo>
                <a:lnTo>
                  <a:pt x="500430" y="4477753"/>
                </a:lnTo>
                <a:lnTo>
                  <a:pt x="533641" y="4513821"/>
                </a:lnTo>
                <a:lnTo>
                  <a:pt x="568020" y="4549914"/>
                </a:lnTo>
                <a:lnTo>
                  <a:pt x="603580" y="4585995"/>
                </a:lnTo>
                <a:lnTo>
                  <a:pt x="640308" y="4622076"/>
                </a:lnTo>
                <a:lnTo>
                  <a:pt x="678167" y="4658131"/>
                </a:lnTo>
                <a:lnTo>
                  <a:pt x="717169" y="4694136"/>
                </a:lnTo>
                <a:lnTo>
                  <a:pt x="757301" y="4730102"/>
                </a:lnTo>
                <a:lnTo>
                  <a:pt x="798537" y="4765992"/>
                </a:lnTo>
                <a:lnTo>
                  <a:pt x="840892" y="4801806"/>
                </a:lnTo>
                <a:lnTo>
                  <a:pt x="884326" y="4837519"/>
                </a:lnTo>
                <a:lnTo>
                  <a:pt x="928852" y="4873129"/>
                </a:lnTo>
                <a:lnTo>
                  <a:pt x="974445" y="4908626"/>
                </a:lnTo>
                <a:lnTo>
                  <a:pt x="1021092" y="4943983"/>
                </a:lnTo>
                <a:lnTo>
                  <a:pt x="1055700" y="4981194"/>
                </a:lnTo>
                <a:lnTo>
                  <a:pt x="1087031" y="5020805"/>
                </a:lnTo>
                <a:lnTo>
                  <a:pt x="1114971" y="5062563"/>
                </a:lnTo>
                <a:lnTo>
                  <a:pt x="1139482" y="5106251"/>
                </a:lnTo>
                <a:lnTo>
                  <a:pt x="1160462" y="5151640"/>
                </a:lnTo>
                <a:lnTo>
                  <a:pt x="1177848" y="5198478"/>
                </a:lnTo>
                <a:lnTo>
                  <a:pt x="1191552" y="5246535"/>
                </a:lnTo>
                <a:lnTo>
                  <a:pt x="1201496" y="5295570"/>
                </a:lnTo>
                <a:lnTo>
                  <a:pt x="1207617" y="5345366"/>
                </a:lnTo>
                <a:lnTo>
                  <a:pt x="1209814" y="5395684"/>
                </a:lnTo>
                <a:lnTo>
                  <a:pt x="1208024" y="5446268"/>
                </a:lnTo>
                <a:lnTo>
                  <a:pt x="1202169" y="5496915"/>
                </a:lnTo>
                <a:lnTo>
                  <a:pt x="1049629" y="6488570"/>
                </a:lnTo>
                <a:lnTo>
                  <a:pt x="1225143" y="6538290"/>
                </a:lnTo>
                <a:lnTo>
                  <a:pt x="1380248" y="5523662"/>
                </a:lnTo>
                <a:lnTo>
                  <a:pt x="1386243" y="5474995"/>
                </a:lnTo>
                <a:lnTo>
                  <a:pt x="1389291" y="5426291"/>
                </a:lnTo>
                <a:lnTo>
                  <a:pt x="1389430" y="5377675"/>
                </a:lnTo>
                <a:close/>
              </a:path>
              <a:path w="5668010" h="7473950">
                <a:moveTo>
                  <a:pt x="1409788" y="6590601"/>
                </a:moveTo>
                <a:lnTo>
                  <a:pt x="0" y="6191237"/>
                </a:lnTo>
                <a:lnTo>
                  <a:pt x="0" y="6380835"/>
                </a:lnTo>
                <a:lnTo>
                  <a:pt x="1184567" y="6716395"/>
                </a:lnTo>
                <a:lnTo>
                  <a:pt x="1034364" y="7246582"/>
                </a:lnTo>
                <a:lnTo>
                  <a:pt x="0" y="6953567"/>
                </a:lnTo>
                <a:lnTo>
                  <a:pt x="0" y="7145134"/>
                </a:lnTo>
                <a:lnTo>
                  <a:pt x="1159637" y="7473645"/>
                </a:lnTo>
                <a:lnTo>
                  <a:pt x="1409788" y="6590601"/>
                </a:lnTo>
                <a:close/>
              </a:path>
              <a:path w="5668010" h="7473950">
                <a:moveTo>
                  <a:pt x="2890329" y="3385997"/>
                </a:moveTo>
                <a:lnTo>
                  <a:pt x="2360142" y="3235807"/>
                </a:lnTo>
                <a:lnTo>
                  <a:pt x="2460180" y="2882671"/>
                </a:lnTo>
                <a:lnTo>
                  <a:pt x="2510371" y="2705493"/>
                </a:lnTo>
                <a:lnTo>
                  <a:pt x="1980171" y="2555303"/>
                </a:lnTo>
                <a:lnTo>
                  <a:pt x="2080209" y="2202167"/>
                </a:lnTo>
                <a:lnTo>
                  <a:pt x="2610396" y="2352357"/>
                </a:lnTo>
                <a:lnTo>
                  <a:pt x="2659900" y="2177631"/>
                </a:lnTo>
                <a:lnTo>
                  <a:pt x="1954199" y="1977720"/>
                </a:lnTo>
                <a:lnTo>
                  <a:pt x="1904707" y="2152446"/>
                </a:lnTo>
                <a:lnTo>
                  <a:pt x="1804670" y="2505583"/>
                </a:lnTo>
                <a:lnTo>
                  <a:pt x="1754479" y="2682760"/>
                </a:lnTo>
                <a:lnTo>
                  <a:pt x="2284653" y="2832963"/>
                </a:lnTo>
                <a:lnTo>
                  <a:pt x="2184628" y="3186087"/>
                </a:lnTo>
                <a:lnTo>
                  <a:pt x="2134438" y="3363264"/>
                </a:lnTo>
                <a:lnTo>
                  <a:pt x="2840139" y="3563175"/>
                </a:lnTo>
                <a:lnTo>
                  <a:pt x="2890329" y="3385997"/>
                </a:lnTo>
                <a:close/>
              </a:path>
              <a:path w="5668010" h="7473950">
                <a:moveTo>
                  <a:pt x="3720274" y="2478011"/>
                </a:moveTo>
                <a:lnTo>
                  <a:pt x="3190087" y="2327821"/>
                </a:lnTo>
                <a:lnTo>
                  <a:pt x="3290811" y="1972233"/>
                </a:lnTo>
                <a:lnTo>
                  <a:pt x="3340316" y="1797507"/>
                </a:lnTo>
                <a:lnTo>
                  <a:pt x="2634615" y="1597596"/>
                </a:lnTo>
                <a:lnTo>
                  <a:pt x="2585123" y="1772323"/>
                </a:lnTo>
                <a:lnTo>
                  <a:pt x="2484386" y="2127910"/>
                </a:lnTo>
                <a:lnTo>
                  <a:pt x="2659900" y="2177631"/>
                </a:lnTo>
                <a:lnTo>
                  <a:pt x="2760624" y="1822043"/>
                </a:lnTo>
                <a:lnTo>
                  <a:pt x="3113481" y="1922005"/>
                </a:lnTo>
                <a:lnTo>
                  <a:pt x="3012744" y="2277580"/>
                </a:lnTo>
                <a:lnTo>
                  <a:pt x="2963253" y="2452319"/>
                </a:lnTo>
                <a:lnTo>
                  <a:pt x="3493427" y="2602522"/>
                </a:lnTo>
                <a:lnTo>
                  <a:pt x="3393402" y="2955645"/>
                </a:lnTo>
                <a:lnTo>
                  <a:pt x="2863215" y="2805455"/>
                </a:lnTo>
                <a:lnTo>
                  <a:pt x="2813024" y="2982633"/>
                </a:lnTo>
                <a:lnTo>
                  <a:pt x="2712986" y="3335756"/>
                </a:lnTo>
                <a:lnTo>
                  <a:pt x="2890329" y="3385997"/>
                </a:lnTo>
                <a:lnTo>
                  <a:pt x="2990354" y="3032874"/>
                </a:lnTo>
                <a:lnTo>
                  <a:pt x="3520554" y="3183051"/>
                </a:lnTo>
                <a:lnTo>
                  <a:pt x="3570744" y="3005874"/>
                </a:lnTo>
                <a:lnTo>
                  <a:pt x="3670782" y="2652750"/>
                </a:lnTo>
                <a:lnTo>
                  <a:pt x="3720274" y="2478011"/>
                </a:lnTo>
                <a:close/>
              </a:path>
              <a:path w="5668010" h="7473950">
                <a:moveTo>
                  <a:pt x="4686376" y="778408"/>
                </a:moveTo>
                <a:lnTo>
                  <a:pt x="4646841" y="754011"/>
                </a:lnTo>
                <a:lnTo>
                  <a:pt x="4301287" y="656120"/>
                </a:lnTo>
                <a:lnTo>
                  <a:pt x="4254817" y="656158"/>
                </a:lnTo>
                <a:lnTo>
                  <a:pt x="4686376" y="778408"/>
                </a:lnTo>
                <a:close/>
              </a:path>
              <a:path w="5668010" h="7473950">
                <a:moveTo>
                  <a:pt x="5667857" y="2231225"/>
                </a:moveTo>
                <a:lnTo>
                  <a:pt x="5664682" y="2190724"/>
                </a:lnTo>
                <a:lnTo>
                  <a:pt x="5660326" y="2149894"/>
                </a:lnTo>
                <a:lnTo>
                  <a:pt x="5658269" y="2096503"/>
                </a:lnTo>
                <a:lnTo>
                  <a:pt x="5651551" y="2055012"/>
                </a:lnTo>
                <a:lnTo>
                  <a:pt x="5643664" y="2013178"/>
                </a:lnTo>
                <a:lnTo>
                  <a:pt x="5638063" y="1958784"/>
                </a:lnTo>
                <a:lnTo>
                  <a:pt x="5627814" y="1916290"/>
                </a:lnTo>
                <a:lnTo>
                  <a:pt x="5616397" y="1873453"/>
                </a:lnTo>
                <a:lnTo>
                  <a:pt x="5603799" y="1830285"/>
                </a:lnTo>
                <a:lnTo>
                  <a:pt x="5590019" y="1786775"/>
                </a:lnTo>
                <a:lnTo>
                  <a:pt x="5575058" y="1742948"/>
                </a:lnTo>
                <a:lnTo>
                  <a:pt x="5558917" y="1698777"/>
                </a:lnTo>
                <a:lnTo>
                  <a:pt x="5541594" y="1654263"/>
                </a:lnTo>
                <a:lnTo>
                  <a:pt x="5523103" y="1609432"/>
                </a:lnTo>
                <a:lnTo>
                  <a:pt x="5503430" y="1564259"/>
                </a:lnTo>
                <a:lnTo>
                  <a:pt x="5484723" y="1523441"/>
                </a:lnTo>
                <a:lnTo>
                  <a:pt x="5484723" y="2232139"/>
                </a:lnTo>
                <a:lnTo>
                  <a:pt x="5484495" y="2284882"/>
                </a:lnTo>
                <a:lnTo>
                  <a:pt x="5482704" y="2337168"/>
                </a:lnTo>
                <a:lnTo>
                  <a:pt x="5482818" y="2376805"/>
                </a:lnTo>
                <a:lnTo>
                  <a:pt x="5477891" y="2428202"/>
                </a:lnTo>
                <a:lnTo>
                  <a:pt x="5471376" y="2479154"/>
                </a:lnTo>
                <a:lnTo>
                  <a:pt x="5463248" y="2529662"/>
                </a:lnTo>
                <a:lnTo>
                  <a:pt x="5453507" y="2579700"/>
                </a:lnTo>
                <a:lnTo>
                  <a:pt x="5442140" y="2629268"/>
                </a:lnTo>
                <a:lnTo>
                  <a:pt x="5429123" y="2678379"/>
                </a:lnTo>
                <a:lnTo>
                  <a:pt x="5414442" y="2727020"/>
                </a:lnTo>
                <a:lnTo>
                  <a:pt x="5398122" y="2775204"/>
                </a:lnTo>
                <a:lnTo>
                  <a:pt x="5380177" y="2822918"/>
                </a:lnTo>
                <a:lnTo>
                  <a:pt x="5360606" y="2870174"/>
                </a:lnTo>
                <a:lnTo>
                  <a:pt x="5339435" y="2916974"/>
                </a:lnTo>
                <a:lnTo>
                  <a:pt x="5316677" y="2963329"/>
                </a:lnTo>
                <a:lnTo>
                  <a:pt x="5295785" y="2997009"/>
                </a:lnTo>
                <a:lnTo>
                  <a:pt x="5269890" y="3042462"/>
                </a:lnTo>
                <a:lnTo>
                  <a:pt x="5242433" y="3087484"/>
                </a:lnTo>
                <a:lnTo>
                  <a:pt x="5213426" y="3132074"/>
                </a:lnTo>
                <a:lnTo>
                  <a:pt x="5186375" y="3164001"/>
                </a:lnTo>
                <a:lnTo>
                  <a:pt x="5154346" y="3207728"/>
                </a:lnTo>
                <a:lnTo>
                  <a:pt x="5124285" y="3238817"/>
                </a:lnTo>
                <a:lnTo>
                  <a:pt x="5089271" y="3281692"/>
                </a:lnTo>
                <a:lnTo>
                  <a:pt x="5056263" y="3311944"/>
                </a:lnTo>
                <a:lnTo>
                  <a:pt x="5018329" y="3353993"/>
                </a:lnTo>
                <a:lnTo>
                  <a:pt x="4982413" y="3383419"/>
                </a:lnTo>
                <a:lnTo>
                  <a:pt x="4945062" y="3412439"/>
                </a:lnTo>
                <a:lnTo>
                  <a:pt x="4906315" y="3441065"/>
                </a:lnTo>
                <a:lnTo>
                  <a:pt x="4862690" y="3481501"/>
                </a:lnTo>
                <a:lnTo>
                  <a:pt x="4821136" y="3509340"/>
                </a:lnTo>
                <a:lnTo>
                  <a:pt x="4778210" y="3536772"/>
                </a:lnTo>
                <a:lnTo>
                  <a:pt x="4737392" y="3551605"/>
                </a:lnTo>
                <a:lnTo>
                  <a:pt x="2236482" y="4955108"/>
                </a:lnTo>
                <a:lnTo>
                  <a:pt x="2194661" y="4969662"/>
                </a:lnTo>
                <a:lnTo>
                  <a:pt x="2148484" y="4982984"/>
                </a:lnTo>
                <a:lnTo>
                  <a:pt x="2102840" y="4983251"/>
                </a:lnTo>
                <a:lnTo>
                  <a:pt x="2015566" y="4958524"/>
                </a:lnTo>
                <a:lnTo>
                  <a:pt x="1976856" y="4934356"/>
                </a:lnTo>
                <a:lnTo>
                  <a:pt x="1944509" y="4898796"/>
                </a:lnTo>
                <a:lnTo>
                  <a:pt x="1916544" y="4864481"/>
                </a:lnTo>
                <a:lnTo>
                  <a:pt x="523303" y="2357844"/>
                </a:lnTo>
                <a:lnTo>
                  <a:pt x="496328" y="2323795"/>
                </a:lnTo>
                <a:lnTo>
                  <a:pt x="474167" y="2277922"/>
                </a:lnTo>
                <a:lnTo>
                  <a:pt x="453390" y="2232431"/>
                </a:lnTo>
                <a:lnTo>
                  <a:pt x="437464" y="2175129"/>
                </a:lnTo>
                <a:lnTo>
                  <a:pt x="419468" y="2130425"/>
                </a:lnTo>
                <a:lnTo>
                  <a:pt x="402894" y="2086140"/>
                </a:lnTo>
                <a:lnTo>
                  <a:pt x="387743" y="2042248"/>
                </a:lnTo>
                <a:lnTo>
                  <a:pt x="377507" y="1986546"/>
                </a:lnTo>
                <a:lnTo>
                  <a:pt x="365252" y="1943481"/>
                </a:lnTo>
                <a:lnTo>
                  <a:pt x="357936" y="1888604"/>
                </a:lnTo>
                <a:lnTo>
                  <a:pt x="348653" y="1846376"/>
                </a:lnTo>
                <a:lnTo>
                  <a:pt x="344309" y="1792351"/>
                </a:lnTo>
                <a:lnTo>
                  <a:pt x="338023" y="1750961"/>
                </a:lnTo>
                <a:lnTo>
                  <a:pt x="336715" y="1697799"/>
                </a:lnTo>
                <a:lnTo>
                  <a:pt x="336956" y="1645069"/>
                </a:lnTo>
                <a:lnTo>
                  <a:pt x="338734" y="1592770"/>
                </a:lnTo>
                <a:lnTo>
                  <a:pt x="338632" y="1553133"/>
                </a:lnTo>
                <a:lnTo>
                  <a:pt x="343560" y="1501736"/>
                </a:lnTo>
                <a:lnTo>
                  <a:pt x="350075" y="1450784"/>
                </a:lnTo>
                <a:lnTo>
                  <a:pt x="358190" y="1400289"/>
                </a:lnTo>
                <a:lnTo>
                  <a:pt x="367931" y="1350251"/>
                </a:lnTo>
                <a:lnTo>
                  <a:pt x="379310" y="1300670"/>
                </a:lnTo>
                <a:lnTo>
                  <a:pt x="392328" y="1251559"/>
                </a:lnTo>
                <a:lnTo>
                  <a:pt x="406996" y="1202918"/>
                </a:lnTo>
                <a:lnTo>
                  <a:pt x="423316" y="1154734"/>
                </a:lnTo>
                <a:lnTo>
                  <a:pt x="441274" y="1107020"/>
                </a:lnTo>
                <a:lnTo>
                  <a:pt x="460844" y="1059764"/>
                </a:lnTo>
                <a:lnTo>
                  <a:pt x="482015" y="1012964"/>
                </a:lnTo>
                <a:lnTo>
                  <a:pt x="504774" y="966622"/>
                </a:lnTo>
                <a:lnTo>
                  <a:pt x="525653" y="932929"/>
                </a:lnTo>
                <a:lnTo>
                  <a:pt x="551561" y="887476"/>
                </a:lnTo>
                <a:lnTo>
                  <a:pt x="579018" y="842454"/>
                </a:lnTo>
                <a:lnTo>
                  <a:pt x="608012" y="797864"/>
                </a:lnTo>
                <a:lnTo>
                  <a:pt x="635076" y="765937"/>
                </a:lnTo>
                <a:lnTo>
                  <a:pt x="667105" y="722210"/>
                </a:lnTo>
                <a:lnTo>
                  <a:pt x="697166" y="691121"/>
                </a:lnTo>
                <a:lnTo>
                  <a:pt x="732167" y="648246"/>
                </a:lnTo>
                <a:lnTo>
                  <a:pt x="765187" y="617994"/>
                </a:lnTo>
                <a:lnTo>
                  <a:pt x="803122" y="575945"/>
                </a:lnTo>
                <a:lnTo>
                  <a:pt x="839038" y="546519"/>
                </a:lnTo>
                <a:lnTo>
                  <a:pt x="876376" y="517499"/>
                </a:lnTo>
                <a:lnTo>
                  <a:pt x="915136" y="488873"/>
                </a:lnTo>
                <a:lnTo>
                  <a:pt x="958761" y="448437"/>
                </a:lnTo>
                <a:lnTo>
                  <a:pt x="1000315" y="420611"/>
                </a:lnTo>
                <a:lnTo>
                  <a:pt x="1043241" y="393166"/>
                </a:lnTo>
                <a:lnTo>
                  <a:pt x="1084059" y="378333"/>
                </a:lnTo>
                <a:lnTo>
                  <a:pt x="1130693" y="351942"/>
                </a:lnTo>
                <a:lnTo>
                  <a:pt x="1178255" y="325818"/>
                </a:lnTo>
                <a:lnTo>
                  <a:pt x="1226718" y="299948"/>
                </a:lnTo>
                <a:lnTo>
                  <a:pt x="1272565" y="286537"/>
                </a:lnTo>
                <a:lnTo>
                  <a:pt x="1319212" y="273354"/>
                </a:lnTo>
                <a:lnTo>
                  <a:pt x="1370076" y="248158"/>
                </a:lnTo>
                <a:lnTo>
                  <a:pt x="1418209" y="235394"/>
                </a:lnTo>
                <a:lnTo>
                  <a:pt x="1516468" y="210426"/>
                </a:lnTo>
                <a:lnTo>
                  <a:pt x="1563039" y="210426"/>
                </a:lnTo>
                <a:lnTo>
                  <a:pt x="1613623" y="198361"/>
                </a:lnTo>
                <a:lnTo>
                  <a:pt x="1661261" y="198653"/>
                </a:lnTo>
                <a:lnTo>
                  <a:pt x="1712823" y="186855"/>
                </a:lnTo>
                <a:lnTo>
                  <a:pt x="1909051" y="189649"/>
                </a:lnTo>
                <a:lnTo>
                  <a:pt x="1955380" y="202768"/>
                </a:lnTo>
                <a:lnTo>
                  <a:pt x="2005393" y="203733"/>
                </a:lnTo>
                <a:lnTo>
                  <a:pt x="2052104" y="216966"/>
                </a:lnTo>
                <a:lnTo>
                  <a:pt x="2102408" y="218020"/>
                </a:lnTo>
                <a:lnTo>
                  <a:pt x="2290203" y="271221"/>
                </a:lnTo>
                <a:lnTo>
                  <a:pt x="2333587" y="296710"/>
                </a:lnTo>
                <a:lnTo>
                  <a:pt x="2380310" y="309943"/>
                </a:lnTo>
                <a:lnTo>
                  <a:pt x="2423388" y="335343"/>
                </a:lnTo>
                <a:lnTo>
                  <a:pt x="2469731" y="348475"/>
                </a:lnTo>
                <a:lnTo>
                  <a:pt x="2638260" y="449008"/>
                </a:lnTo>
                <a:lnTo>
                  <a:pt x="2675979" y="486092"/>
                </a:lnTo>
                <a:lnTo>
                  <a:pt x="2716682" y="510832"/>
                </a:lnTo>
                <a:lnTo>
                  <a:pt x="2753423" y="547636"/>
                </a:lnTo>
                <a:lnTo>
                  <a:pt x="2793085" y="572071"/>
                </a:lnTo>
                <a:lnTo>
                  <a:pt x="2863646" y="644855"/>
                </a:lnTo>
                <a:lnTo>
                  <a:pt x="2897924" y="680974"/>
                </a:lnTo>
                <a:lnTo>
                  <a:pt x="2928035" y="729094"/>
                </a:lnTo>
                <a:lnTo>
                  <a:pt x="2960827" y="764794"/>
                </a:lnTo>
                <a:lnTo>
                  <a:pt x="2992831" y="800252"/>
                </a:lnTo>
                <a:lnTo>
                  <a:pt x="3020517" y="847699"/>
                </a:lnTo>
                <a:lnTo>
                  <a:pt x="3047314" y="894880"/>
                </a:lnTo>
                <a:lnTo>
                  <a:pt x="3073184" y="941806"/>
                </a:lnTo>
                <a:lnTo>
                  <a:pt x="3102140" y="976414"/>
                </a:lnTo>
                <a:lnTo>
                  <a:pt x="3138970" y="1000048"/>
                </a:lnTo>
                <a:lnTo>
                  <a:pt x="3177946" y="1024293"/>
                </a:lnTo>
                <a:lnTo>
                  <a:pt x="3223679" y="1024051"/>
                </a:lnTo>
                <a:lnTo>
                  <a:pt x="3266986" y="1023112"/>
                </a:lnTo>
                <a:lnTo>
                  <a:pt x="3309023" y="1008621"/>
                </a:lnTo>
                <a:lnTo>
                  <a:pt x="3352723" y="981405"/>
                </a:lnTo>
                <a:lnTo>
                  <a:pt x="3397212" y="954405"/>
                </a:lnTo>
                <a:lnTo>
                  <a:pt x="3439007" y="939850"/>
                </a:lnTo>
                <a:lnTo>
                  <a:pt x="3481514" y="925487"/>
                </a:lnTo>
                <a:lnTo>
                  <a:pt x="3503117" y="918413"/>
                </a:lnTo>
                <a:lnTo>
                  <a:pt x="3524720" y="911326"/>
                </a:lnTo>
                <a:lnTo>
                  <a:pt x="3572052" y="885139"/>
                </a:lnTo>
                <a:lnTo>
                  <a:pt x="3616553" y="871347"/>
                </a:lnTo>
                <a:lnTo>
                  <a:pt x="3658171" y="869937"/>
                </a:lnTo>
                <a:lnTo>
                  <a:pt x="3750005" y="843153"/>
                </a:lnTo>
                <a:lnTo>
                  <a:pt x="3793210" y="842187"/>
                </a:lnTo>
                <a:lnTo>
                  <a:pt x="3840353" y="829144"/>
                </a:lnTo>
                <a:lnTo>
                  <a:pt x="3884447" y="828433"/>
                </a:lnTo>
                <a:lnTo>
                  <a:pt x="3932415" y="815619"/>
                </a:lnTo>
                <a:lnTo>
                  <a:pt x="4067949" y="814412"/>
                </a:lnTo>
                <a:lnTo>
                  <a:pt x="4110240" y="826401"/>
                </a:lnTo>
                <a:lnTo>
                  <a:pt x="4202404" y="826109"/>
                </a:lnTo>
                <a:lnTo>
                  <a:pt x="4245280" y="838250"/>
                </a:lnTo>
                <a:lnTo>
                  <a:pt x="4291762" y="838225"/>
                </a:lnTo>
                <a:lnTo>
                  <a:pt x="4550791" y="911618"/>
                </a:lnTo>
                <a:lnTo>
                  <a:pt x="4590339" y="936002"/>
                </a:lnTo>
                <a:lnTo>
                  <a:pt x="4633226" y="948156"/>
                </a:lnTo>
                <a:lnTo>
                  <a:pt x="4711535" y="996734"/>
                </a:lnTo>
                <a:lnTo>
                  <a:pt x="4753826" y="1008710"/>
                </a:lnTo>
                <a:lnTo>
                  <a:pt x="4868596" y="1080833"/>
                </a:lnTo>
                <a:lnTo>
                  <a:pt x="4902708" y="1116888"/>
                </a:lnTo>
                <a:lnTo>
                  <a:pt x="4939893" y="1140625"/>
                </a:lnTo>
                <a:lnTo>
                  <a:pt x="4973180" y="1176451"/>
                </a:lnTo>
                <a:lnTo>
                  <a:pt x="5009464" y="1199934"/>
                </a:lnTo>
                <a:lnTo>
                  <a:pt x="5073599" y="1270901"/>
                </a:lnTo>
                <a:lnTo>
                  <a:pt x="5108308" y="1293926"/>
                </a:lnTo>
                <a:lnTo>
                  <a:pt x="5138953" y="1329016"/>
                </a:lnTo>
                <a:lnTo>
                  <a:pt x="5165522" y="1376133"/>
                </a:lnTo>
                <a:lnTo>
                  <a:pt x="5194884" y="1410855"/>
                </a:lnTo>
                <a:lnTo>
                  <a:pt x="5223548" y="1445374"/>
                </a:lnTo>
                <a:lnTo>
                  <a:pt x="5251488" y="1479689"/>
                </a:lnTo>
                <a:lnTo>
                  <a:pt x="5275211" y="1526006"/>
                </a:lnTo>
                <a:lnTo>
                  <a:pt x="5298148" y="1572107"/>
                </a:lnTo>
                <a:lnTo>
                  <a:pt x="5325122" y="1606143"/>
                </a:lnTo>
                <a:lnTo>
                  <a:pt x="5347284" y="1652016"/>
                </a:lnTo>
                <a:lnTo>
                  <a:pt x="5368061" y="1697507"/>
                </a:lnTo>
                <a:lnTo>
                  <a:pt x="5383987" y="1754822"/>
                </a:lnTo>
                <a:lnTo>
                  <a:pt x="5401983" y="1799513"/>
                </a:lnTo>
                <a:lnTo>
                  <a:pt x="5418556" y="1843811"/>
                </a:lnTo>
                <a:lnTo>
                  <a:pt x="5433695" y="1887702"/>
                </a:lnTo>
                <a:lnTo>
                  <a:pt x="5443944" y="1943392"/>
                </a:lnTo>
                <a:lnTo>
                  <a:pt x="5456186" y="1986470"/>
                </a:lnTo>
                <a:lnTo>
                  <a:pt x="5463502" y="2041334"/>
                </a:lnTo>
                <a:lnTo>
                  <a:pt x="5472798" y="2083574"/>
                </a:lnTo>
                <a:lnTo>
                  <a:pt x="5477141" y="2137600"/>
                </a:lnTo>
                <a:lnTo>
                  <a:pt x="5483428" y="2178977"/>
                </a:lnTo>
                <a:lnTo>
                  <a:pt x="5484723" y="2232139"/>
                </a:lnTo>
                <a:lnTo>
                  <a:pt x="5484723" y="1523441"/>
                </a:lnTo>
                <a:lnTo>
                  <a:pt x="5482577" y="1518754"/>
                </a:lnTo>
                <a:lnTo>
                  <a:pt x="5460543" y="1472907"/>
                </a:lnTo>
                <a:lnTo>
                  <a:pt x="5434190" y="1439049"/>
                </a:lnTo>
                <a:lnTo>
                  <a:pt x="5410593" y="1392758"/>
                </a:lnTo>
                <a:lnTo>
                  <a:pt x="5382844" y="1358506"/>
                </a:lnTo>
                <a:lnTo>
                  <a:pt x="5357901" y="1311833"/>
                </a:lnTo>
                <a:lnTo>
                  <a:pt x="5328856" y="1277213"/>
                </a:lnTo>
                <a:lnTo>
                  <a:pt x="5299214" y="1242415"/>
                </a:lnTo>
                <a:lnTo>
                  <a:pt x="5238204" y="1172324"/>
                </a:lnTo>
                <a:lnTo>
                  <a:pt x="5175085" y="1101648"/>
                </a:lnTo>
                <a:lnTo>
                  <a:pt x="5139347" y="1078331"/>
                </a:lnTo>
                <a:lnTo>
                  <a:pt x="5106606" y="1042657"/>
                </a:lnTo>
                <a:lnTo>
                  <a:pt x="5069992" y="1019086"/>
                </a:lnTo>
                <a:lnTo>
                  <a:pt x="5036439" y="983183"/>
                </a:lnTo>
                <a:lnTo>
                  <a:pt x="4729226" y="790549"/>
                </a:lnTo>
                <a:lnTo>
                  <a:pt x="4211942" y="644017"/>
                </a:lnTo>
                <a:lnTo>
                  <a:pt x="4119753" y="644296"/>
                </a:lnTo>
                <a:lnTo>
                  <a:pt x="4077424" y="632307"/>
                </a:lnTo>
                <a:lnTo>
                  <a:pt x="3941572" y="633425"/>
                </a:lnTo>
                <a:lnTo>
                  <a:pt x="3893413" y="646176"/>
                </a:lnTo>
                <a:lnTo>
                  <a:pt x="3805072" y="647547"/>
                </a:lnTo>
                <a:lnTo>
                  <a:pt x="3758019" y="660628"/>
                </a:lnTo>
                <a:lnTo>
                  <a:pt x="3714839" y="661593"/>
                </a:lnTo>
                <a:lnTo>
                  <a:pt x="3622929" y="688352"/>
                </a:lnTo>
                <a:lnTo>
                  <a:pt x="3533013" y="715683"/>
                </a:lnTo>
                <a:lnTo>
                  <a:pt x="3488867" y="729576"/>
                </a:lnTo>
                <a:lnTo>
                  <a:pt x="3445294" y="743635"/>
                </a:lnTo>
                <a:lnTo>
                  <a:pt x="3402330" y="757859"/>
                </a:lnTo>
                <a:lnTo>
                  <a:pt x="3359988" y="772261"/>
                </a:lnTo>
                <a:lnTo>
                  <a:pt x="3314852" y="799071"/>
                </a:lnTo>
                <a:lnTo>
                  <a:pt x="3273844" y="813866"/>
                </a:lnTo>
                <a:lnTo>
                  <a:pt x="3230092" y="841070"/>
                </a:lnTo>
                <a:lnTo>
                  <a:pt x="3207016" y="794931"/>
                </a:lnTo>
                <a:lnTo>
                  <a:pt x="3179775" y="760806"/>
                </a:lnTo>
                <a:lnTo>
                  <a:pt x="3155315" y="714286"/>
                </a:lnTo>
                <a:lnTo>
                  <a:pt x="3126752" y="679792"/>
                </a:lnTo>
                <a:lnTo>
                  <a:pt x="3097555" y="645121"/>
                </a:lnTo>
                <a:lnTo>
                  <a:pt x="3067774" y="610285"/>
                </a:lnTo>
                <a:lnTo>
                  <a:pt x="3040875" y="563067"/>
                </a:lnTo>
                <a:lnTo>
                  <a:pt x="3006509" y="540131"/>
                </a:lnTo>
                <a:lnTo>
                  <a:pt x="2975089" y="504837"/>
                </a:lnTo>
                <a:lnTo>
                  <a:pt x="2926981" y="451612"/>
                </a:lnTo>
                <a:lnTo>
                  <a:pt x="2910802" y="433819"/>
                </a:lnTo>
                <a:lnTo>
                  <a:pt x="2874518" y="410349"/>
                </a:lnTo>
                <a:lnTo>
                  <a:pt x="2841282" y="374535"/>
                </a:lnTo>
                <a:lnTo>
                  <a:pt x="2804198" y="350824"/>
                </a:lnTo>
                <a:lnTo>
                  <a:pt x="2770213" y="314794"/>
                </a:lnTo>
                <a:lnTo>
                  <a:pt x="2578455" y="194475"/>
                </a:lnTo>
                <a:lnTo>
                  <a:pt x="2535923" y="182435"/>
                </a:lnTo>
                <a:lnTo>
                  <a:pt x="2496680" y="158115"/>
                </a:lnTo>
                <a:lnTo>
                  <a:pt x="2453817" y="145973"/>
                </a:lnTo>
                <a:lnTo>
                  <a:pt x="2414282" y="121577"/>
                </a:lnTo>
                <a:lnTo>
                  <a:pt x="2068918" y="23736"/>
                </a:lnTo>
                <a:lnTo>
                  <a:pt x="2022487" y="23787"/>
                </a:lnTo>
                <a:lnTo>
                  <a:pt x="2375585" y="123825"/>
                </a:lnTo>
                <a:lnTo>
                  <a:pt x="1979663" y="11658"/>
                </a:lnTo>
                <a:lnTo>
                  <a:pt x="1887601" y="11976"/>
                </a:lnTo>
                <a:lnTo>
                  <a:pt x="1845335" y="0"/>
                </a:lnTo>
                <a:lnTo>
                  <a:pt x="1754619" y="698"/>
                </a:lnTo>
                <a:lnTo>
                  <a:pt x="1706219" y="13385"/>
                </a:lnTo>
                <a:lnTo>
                  <a:pt x="1573415" y="15367"/>
                </a:lnTo>
                <a:lnTo>
                  <a:pt x="1479892" y="41681"/>
                </a:lnTo>
                <a:lnTo>
                  <a:pt x="1437259" y="42799"/>
                </a:lnTo>
                <a:lnTo>
                  <a:pt x="1346492" y="69888"/>
                </a:lnTo>
                <a:lnTo>
                  <a:pt x="1257833" y="97561"/>
                </a:lnTo>
                <a:lnTo>
                  <a:pt x="1214361" y="111645"/>
                </a:lnTo>
                <a:lnTo>
                  <a:pt x="1171486" y="125907"/>
                </a:lnTo>
                <a:lnTo>
                  <a:pt x="1125791" y="152552"/>
                </a:lnTo>
                <a:lnTo>
                  <a:pt x="1084199" y="167182"/>
                </a:lnTo>
                <a:lnTo>
                  <a:pt x="1039837" y="194208"/>
                </a:lnTo>
                <a:lnTo>
                  <a:pt x="999642" y="209219"/>
                </a:lnTo>
                <a:lnTo>
                  <a:pt x="956843" y="236702"/>
                </a:lnTo>
                <a:lnTo>
                  <a:pt x="915225" y="264502"/>
                </a:lnTo>
                <a:lnTo>
                  <a:pt x="874776" y="292646"/>
                </a:lnTo>
                <a:lnTo>
                  <a:pt x="835507" y="321119"/>
                </a:lnTo>
                <a:lnTo>
                  <a:pt x="797420" y="349935"/>
                </a:lnTo>
                <a:lnTo>
                  <a:pt x="760514" y="379082"/>
                </a:lnTo>
                <a:lnTo>
                  <a:pt x="724789" y="408559"/>
                </a:lnTo>
                <a:lnTo>
                  <a:pt x="690245" y="438365"/>
                </a:lnTo>
                <a:lnTo>
                  <a:pt x="656869" y="468515"/>
                </a:lnTo>
                <a:lnTo>
                  <a:pt x="624674" y="498995"/>
                </a:lnTo>
                <a:lnTo>
                  <a:pt x="593661" y="529805"/>
                </a:lnTo>
                <a:lnTo>
                  <a:pt x="560374" y="573176"/>
                </a:lnTo>
                <a:lnTo>
                  <a:pt x="531710" y="604659"/>
                </a:lnTo>
                <a:lnTo>
                  <a:pt x="504240" y="636473"/>
                </a:lnTo>
                <a:lnTo>
                  <a:pt x="474472" y="680847"/>
                </a:lnTo>
                <a:lnTo>
                  <a:pt x="449351" y="713320"/>
                </a:lnTo>
                <a:lnTo>
                  <a:pt x="425411" y="746137"/>
                </a:lnTo>
                <a:lnTo>
                  <a:pt x="399199" y="791514"/>
                </a:lnTo>
                <a:lnTo>
                  <a:pt x="377609" y="824992"/>
                </a:lnTo>
                <a:lnTo>
                  <a:pt x="353745" y="871042"/>
                </a:lnTo>
                <a:lnTo>
                  <a:pt x="334518" y="905192"/>
                </a:lnTo>
                <a:lnTo>
                  <a:pt x="313016" y="951890"/>
                </a:lnTo>
                <a:lnTo>
                  <a:pt x="296138" y="986713"/>
                </a:lnTo>
                <a:lnTo>
                  <a:pt x="276999" y="1034084"/>
                </a:lnTo>
                <a:lnTo>
                  <a:pt x="262483" y="1069581"/>
                </a:lnTo>
                <a:lnTo>
                  <a:pt x="245694" y="1117625"/>
                </a:lnTo>
                <a:lnTo>
                  <a:pt x="233540" y="1153782"/>
                </a:lnTo>
                <a:lnTo>
                  <a:pt x="219100" y="1202486"/>
                </a:lnTo>
                <a:lnTo>
                  <a:pt x="205841" y="1251534"/>
                </a:lnTo>
                <a:lnTo>
                  <a:pt x="197231" y="1288694"/>
                </a:lnTo>
                <a:lnTo>
                  <a:pt x="186334" y="1338402"/>
                </a:lnTo>
                <a:lnTo>
                  <a:pt x="180073" y="1376222"/>
                </a:lnTo>
                <a:lnTo>
                  <a:pt x="171526" y="1426603"/>
                </a:lnTo>
                <a:lnTo>
                  <a:pt x="167627" y="1465097"/>
                </a:lnTo>
                <a:lnTo>
                  <a:pt x="161442" y="1516151"/>
                </a:lnTo>
                <a:lnTo>
                  <a:pt x="159905" y="1555305"/>
                </a:lnTo>
                <a:lnTo>
                  <a:pt x="156083" y="1607019"/>
                </a:lnTo>
                <a:lnTo>
                  <a:pt x="156895" y="1646859"/>
                </a:lnTo>
                <a:lnTo>
                  <a:pt x="155422" y="1699234"/>
                </a:lnTo>
                <a:lnTo>
                  <a:pt x="158597" y="1739734"/>
                </a:lnTo>
                <a:lnTo>
                  <a:pt x="162941" y="1780565"/>
                </a:lnTo>
                <a:lnTo>
                  <a:pt x="165011" y="1833956"/>
                </a:lnTo>
                <a:lnTo>
                  <a:pt x="171716" y="1875447"/>
                </a:lnTo>
                <a:lnTo>
                  <a:pt x="179603" y="1917280"/>
                </a:lnTo>
                <a:lnTo>
                  <a:pt x="185216" y="1971675"/>
                </a:lnTo>
                <a:lnTo>
                  <a:pt x="195453" y="2014169"/>
                </a:lnTo>
                <a:lnTo>
                  <a:pt x="206883" y="2057006"/>
                </a:lnTo>
                <a:lnTo>
                  <a:pt x="219481" y="2100173"/>
                </a:lnTo>
                <a:lnTo>
                  <a:pt x="233260" y="2143683"/>
                </a:lnTo>
                <a:lnTo>
                  <a:pt x="248221" y="2187511"/>
                </a:lnTo>
                <a:lnTo>
                  <a:pt x="264363" y="2231682"/>
                </a:lnTo>
                <a:lnTo>
                  <a:pt x="281673" y="2276195"/>
                </a:lnTo>
                <a:lnTo>
                  <a:pt x="300177" y="2321026"/>
                </a:lnTo>
                <a:lnTo>
                  <a:pt x="319849" y="2366200"/>
                </a:lnTo>
                <a:lnTo>
                  <a:pt x="340702" y="2411717"/>
                </a:lnTo>
                <a:lnTo>
                  <a:pt x="362737" y="2457551"/>
                </a:lnTo>
                <a:lnTo>
                  <a:pt x="1757603" y="4951450"/>
                </a:lnTo>
                <a:lnTo>
                  <a:pt x="1785772" y="4985829"/>
                </a:lnTo>
                <a:lnTo>
                  <a:pt x="1812988" y="5033137"/>
                </a:lnTo>
                <a:lnTo>
                  <a:pt x="1849285" y="5056619"/>
                </a:lnTo>
                <a:lnTo>
                  <a:pt x="1883867" y="5092814"/>
                </a:lnTo>
                <a:lnTo>
                  <a:pt x="1923300" y="5117185"/>
                </a:lnTo>
                <a:lnTo>
                  <a:pt x="1967179" y="5129619"/>
                </a:lnTo>
                <a:lnTo>
                  <a:pt x="2008200" y="5154434"/>
                </a:lnTo>
                <a:lnTo>
                  <a:pt x="2056130" y="5154815"/>
                </a:lnTo>
                <a:lnTo>
                  <a:pt x="2100021" y="5167249"/>
                </a:lnTo>
                <a:lnTo>
                  <a:pt x="2146376" y="5167173"/>
                </a:lnTo>
                <a:lnTo>
                  <a:pt x="2194801" y="5154498"/>
                </a:lnTo>
                <a:lnTo>
                  <a:pt x="2238019" y="5153545"/>
                </a:lnTo>
                <a:lnTo>
                  <a:pt x="2286012" y="5127536"/>
                </a:lnTo>
                <a:lnTo>
                  <a:pt x="2328024" y="5113032"/>
                </a:lnTo>
                <a:lnTo>
                  <a:pt x="2406497" y="5069268"/>
                </a:lnTo>
                <a:lnTo>
                  <a:pt x="4823638" y="3721239"/>
                </a:lnTo>
                <a:lnTo>
                  <a:pt x="4866437" y="3693757"/>
                </a:lnTo>
                <a:lnTo>
                  <a:pt x="4908054" y="3665956"/>
                </a:lnTo>
                <a:lnTo>
                  <a:pt x="4948504" y="3637813"/>
                </a:lnTo>
                <a:lnTo>
                  <a:pt x="4987760" y="3609340"/>
                </a:lnTo>
                <a:lnTo>
                  <a:pt x="5025847" y="3580523"/>
                </a:lnTo>
                <a:lnTo>
                  <a:pt x="5062753" y="3551377"/>
                </a:lnTo>
                <a:lnTo>
                  <a:pt x="5098491" y="3521900"/>
                </a:lnTo>
                <a:lnTo>
                  <a:pt x="5133035" y="3492093"/>
                </a:lnTo>
                <a:lnTo>
                  <a:pt x="5166411" y="3461943"/>
                </a:lnTo>
                <a:lnTo>
                  <a:pt x="5198605" y="3431463"/>
                </a:lnTo>
                <a:lnTo>
                  <a:pt x="5229618" y="3400653"/>
                </a:lnTo>
                <a:lnTo>
                  <a:pt x="5262905" y="3357283"/>
                </a:lnTo>
                <a:lnTo>
                  <a:pt x="5291569" y="3325799"/>
                </a:lnTo>
                <a:lnTo>
                  <a:pt x="5319039" y="3293986"/>
                </a:lnTo>
                <a:lnTo>
                  <a:pt x="5348795" y="3249625"/>
                </a:lnTo>
                <a:lnTo>
                  <a:pt x="5373916" y="3217138"/>
                </a:lnTo>
                <a:lnTo>
                  <a:pt x="5397855" y="3184321"/>
                </a:lnTo>
                <a:lnTo>
                  <a:pt x="5424081" y="3138944"/>
                </a:lnTo>
                <a:lnTo>
                  <a:pt x="5445671" y="3105467"/>
                </a:lnTo>
                <a:lnTo>
                  <a:pt x="5469534" y="3059430"/>
                </a:lnTo>
                <a:lnTo>
                  <a:pt x="5488762" y="3025267"/>
                </a:lnTo>
                <a:lnTo>
                  <a:pt x="5510263" y="2978569"/>
                </a:lnTo>
                <a:lnTo>
                  <a:pt x="5527129" y="2943745"/>
                </a:lnTo>
                <a:lnTo>
                  <a:pt x="5546280" y="2896374"/>
                </a:lnTo>
                <a:lnTo>
                  <a:pt x="5560796" y="2860878"/>
                </a:lnTo>
                <a:lnTo>
                  <a:pt x="5577586" y="2812834"/>
                </a:lnTo>
                <a:lnTo>
                  <a:pt x="5589740" y="2776677"/>
                </a:lnTo>
                <a:lnTo>
                  <a:pt x="5604180" y="2727972"/>
                </a:lnTo>
                <a:lnTo>
                  <a:pt x="5617426" y="2678925"/>
                </a:lnTo>
                <a:lnTo>
                  <a:pt x="5626049" y="2641765"/>
                </a:lnTo>
                <a:lnTo>
                  <a:pt x="5636946" y="2592057"/>
                </a:lnTo>
                <a:lnTo>
                  <a:pt x="5643207" y="2554236"/>
                </a:lnTo>
                <a:lnTo>
                  <a:pt x="5651741" y="2503855"/>
                </a:lnTo>
                <a:lnTo>
                  <a:pt x="5655640" y="2465362"/>
                </a:lnTo>
                <a:lnTo>
                  <a:pt x="5661825" y="2414308"/>
                </a:lnTo>
                <a:lnTo>
                  <a:pt x="5663374" y="2375154"/>
                </a:lnTo>
                <a:lnTo>
                  <a:pt x="5667197" y="2323439"/>
                </a:lnTo>
                <a:lnTo>
                  <a:pt x="5666384" y="2283599"/>
                </a:lnTo>
                <a:lnTo>
                  <a:pt x="5667857" y="2231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315787" y="1774495"/>
            <a:ext cx="5972810" cy="8512810"/>
            <a:chOff x="12315787" y="1774495"/>
            <a:chExt cx="5972810" cy="85128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5787" y="1774495"/>
              <a:ext cx="5972212" cy="8509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059027" y="10211971"/>
              <a:ext cx="2421890" cy="75565"/>
            </a:xfrm>
            <a:custGeom>
              <a:avLst/>
              <a:gdLst/>
              <a:ahLst/>
              <a:cxnLst/>
              <a:rect l="l" t="t" r="r" b="b"/>
              <a:pathLst>
                <a:path w="2421890" h="75565">
                  <a:moveTo>
                    <a:pt x="0" y="75028"/>
                  </a:moveTo>
                  <a:lnTo>
                    <a:pt x="1714235" y="75028"/>
                  </a:lnTo>
                  <a:lnTo>
                    <a:pt x="1796855" y="71543"/>
                  </a:lnTo>
                  <a:lnTo>
                    <a:pt x="2211379" y="57026"/>
                  </a:lnTo>
                  <a:lnTo>
                    <a:pt x="2383376" y="49427"/>
                  </a:lnTo>
                  <a:lnTo>
                    <a:pt x="2401262" y="47794"/>
                  </a:lnTo>
                  <a:lnTo>
                    <a:pt x="2415586" y="40818"/>
                  </a:lnTo>
                  <a:lnTo>
                    <a:pt x="2421449" y="24045"/>
                  </a:lnTo>
                  <a:lnTo>
                    <a:pt x="2415548" y="8312"/>
                  </a:lnTo>
                  <a:lnTo>
                    <a:pt x="2400965" y="1484"/>
                  </a:lnTo>
                  <a:lnTo>
                    <a:pt x="2382374" y="0"/>
                  </a:lnTo>
                  <a:lnTo>
                    <a:pt x="732095" y="45131"/>
                  </a:lnTo>
                  <a:lnTo>
                    <a:pt x="41001" y="69948"/>
                  </a:lnTo>
                  <a:lnTo>
                    <a:pt x="0" y="75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2766" y="1774495"/>
              <a:ext cx="5945234" cy="8509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603315" y="2978390"/>
              <a:ext cx="5685155" cy="7308850"/>
            </a:xfrm>
            <a:custGeom>
              <a:avLst/>
              <a:gdLst/>
              <a:ahLst/>
              <a:cxnLst/>
              <a:rect l="l" t="t" r="r" b="b"/>
              <a:pathLst>
                <a:path w="5685155" h="7308850">
                  <a:moveTo>
                    <a:pt x="973709" y="6621170"/>
                  </a:moveTo>
                  <a:lnTo>
                    <a:pt x="969060" y="6604762"/>
                  </a:lnTo>
                  <a:lnTo>
                    <a:pt x="952627" y="6598602"/>
                  </a:lnTo>
                  <a:lnTo>
                    <a:pt x="911961" y="6597421"/>
                  </a:lnTo>
                  <a:lnTo>
                    <a:pt x="863371" y="6590817"/>
                  </a:lnTo>
                  <a:lnTo>
                    <a:pt x="815136" y="6585140"/>
                  </a:lnTo>
                  <a:lnTo>
                    <a:pt x="681596" y="6571297"/>
                  </a:lnTo>
                  <a:lnTo>
                    <a:pt x="627862" y="6575768"/>
                  </a:lnTo>
                  <a:lnTo>
                    <a:pt x="574687" y="6578752"/>
                  </a:lnTo>
                  <a:lnTo>
                    <a:pt x="522071" y="6580683"/>
                  </a:lnTo>
                  <a:lnTo>
                    <a:pt x="367220" y="6584061"/>
                  </a:lnTo>
                  <a:lnTo>
                    <a:pt x="316522" y="6585737"/>
                  </a:lnTo>
                  <a:lnTo>
                    <a:pt x="266255" y="6588353"/>
                  </a:lnTo>
                  <a:lnTo>
                    <a:pt x="216382" y="6592329"/>
                  </a:lnTo>
                  <a:lnTo>
                    <a:pt x="166865" y="6598069"/>
                  </a:lnTo>
                  <a:lnTo>
                    <a:pt x="117716" y="6605956"/>
                  </a:lnTo>
                  <a:lnTo>
                    <a:pt x="68872" y="6616420"/>
                  </a:lnTo>
                  <a:lnTo>
                    <a:pt x="45758" y="6620205"/>
                  </a:lnTo>
                  <a:lnTo>
                    <a:pt x="21082" y="6625323"/>
                  </a:lnTo>
                  <a:lnTo>
                    <a:pt x="3086" y="6638455"/>
                  </a:lnTo>
                  <a:lnTo>
                    <a:pt x="0" y="6666293"/>
                  </a:lnTo>
                  <a:lnTo>
                    <a:pt x="13144" y="6686397"/>
                  </a:lnTo>
                  <a:lnTo>
                    <a:pt x="32067" y="6686474"/>
                  </a:lnTo>
                  <a:lnTo>
                    <a:pt x="52768" y="6677647"/>
                  </a:lnTo>
                  <a:lnTo>
                    <a:pt x="71247" y="6671043"/>
                  </a:lnTo>
                  <a:lnTo>
                    <a:pt x="122936" y="6663360"/>
                  </a:lnTo>
                  <a:lnTo>
                    <a:pt x="174663" y="6656362"/>
                  </a:lnTo>
                  <a:lnTo>
                    <a:pt x="226441" y="6650063"/>
                  </a:lnTo>
                  <a:lnTo>
                    <a:pt x="278269" y="6644475"/>
                  </a:lnTo>
                  <a:lnTo>
                    <a:pt x="330136" y="6639598"/>
                  </a:lnTo>
                  <a:lnTo>
                    <a:pt x="382054" y="6635470"/>
                  </a:lnTo>
                  <a:lnTo>
                    <a:pt x="433984" y="6632092"/>
                  </a:lnTo>
                  <a:lnTo>
                    <a:pt x="485965" y="6629476"/>
                  </a:lnTo>
                  <a:lnTo>
                    <a:pt x="537959" y="6627647"/>
                  </a:lnTo>
                  <a:lnTo>
                    <a:pt x="589991" y="6626606"/>
                  </a:lnTo>
                  <a:lnTo>
                    <a:pt x="642035" y="6626365"/>
                  </a:lnTo>
                  <a:lnTo>
                    <a:pt x="694093" y="6626949"/>
                  </a:lnTo>
                  <a:lnTo>
                    <a:pt x="746175" y="6628371"/>
                  </a:lnTo>
                  <a:lnTo>
                    <a:pt x="798258" y="6630644"/>
                  </a:lnTo>
                  <a:lnTo>
                    <a:pt x="850353" y="6633781"/>
                  </a:lnTo>
                  <a:lnTo>
                    <a:pt x="902462" y="6637795"/>
                  </a:lnTo>
                  <a:lnTo>
                    <a:pt x="923937" y="6641198"/>
                  </a:lnTo>
                  <a:lnTo>
                    <a:pt x="946099" y="6643725"/>
                  </a:lnTo>
                  <a:lnTo>
                    <a:pt x="964247" y="6639128"/>
                  </a:lnTo>
                  <a:lnTo>
                    <a:pt x="973709" y="6621170"/>
                  </a:lnTo>
                  <a:close/>
                </a:path>
                <a:path w="5685155" h="7308850">
                  <a:moveTo>
                    <a:pt x="1277429" y="4609897"/>
                  </a:moveTo>
                  <a:lnTo>
                    <a:pt x="1272933" y="4590643"/>
                  </a:lnTo>
                  <a:lnTo>
                    <a:pt x="1260030" y="4542879"/>
                  </a:lnTo>
                  <a:lnTo>
                    <a:pt x="1247597" y="4494962"/>
                  </a:lnTo>
                  <a:lnTo>
                    <a:pt x="1224026" y="4398708"/>
                  </a:lnTo>
                  <a:lnTo>
                    <a:pt x="1201953" y="4301985"/>
                  </a:lnTo>
                  <a:lnTo>
                    <a:pt x="1181138" y="4204906"/>
                  </a:lnTo>
                  <a:lnTo>
                    <a:pt x="1161300" y="4107573"/>
                  </a:lnTo>
                  <a:lnTo>
                    <a:pt x="1132827" y="3961295"/>
                  </a:lnTo>
                  <a:lnTo>
                    <a:pt x="1129855" y="3950982"/>
                  </a:lnTo>
                  <a:lnTo>
                    <a:pt x="1125105" y="3941114"/>
                  </a:lnTo>
                  <a:lnTo>
                    <a:pt x="1113828" y="3920921"/>
                  </a:lnTo>
                  <a:lnTo>
                    <a:pt x="1102982" y="3931018"/>
                  </a:lnTo>
                  <a:lnTo>
                    <a:pt x="1100162" y="3942892"/>
                  </a:lnTo>
                  <a:lnTo>
                    <a:pt x="1101801" y="3955656"/>
                  </a:lnTo>
                  <a:lnTo>
                    <a:pt x="1104328" y="3968419"/>
                  </a:lnTo>
                  <a:lnTo>
                    <a:pt x="1108341" y="4019842"/>
                  </a:lnTo>
                  <a:lnTo>
                    <a:pt x="1114259" y="4070820"/>
                  </a:lnTo>
                  <a:lnTo>
                    <a:pt x="1121841" y="4121416"/>
                  </a:lnTo>
                  <a:lnTo>
                    <a:pt x="1130795" y="4171696"/>
                  </a:lnTo>
                  <a:lnTo>
                    <a:pt x="1140879" y="4221708"/>
                  </a:lnTo>
                  <a:lnTo>
                    <a:pt x="1151826" y="4271518"/>
                  </a:lnTo>
                  <a:lnTo>
                    <a:pt x="1163358" y="4321175"/>
                  </a:lnTo>
                  <a:lnTo>
                    <a:pt x="1187145" y="4420286"/>
                  </a:lnTo>
                  <a:lnTo>
                    <a:pt x="1210144" y="4519485"/>
                  </a:lnTo>
                  <a:lnTo>
                    <a:pt x="1220698" y="4569269"/>
                  </a:lnTo>
                  <a:lnTo>
                    <a:pt x="1222844" y="4584928"/>
                  </a:lnTo>
                  <a:lnTo>
                    <a:pt x="1228039" y="4615358"/>
                  </a:lnTo>
                  <a:lnTo>
                    <a:pt x="1230198" y="4631017"/>
                  </a:lnTo>
                  <a:lnTo>
                    <a:pt x="1232560" y="4635766"/>
                  </a:lnTo>
                  <a:lnTo>
                    <a:pt x="1237310" y="4642891"/>
                  </a:lnTo>
                  <a:lnTo>
                    <a:pt x="1239697" y="4647641"/>
                  </a:lnTo>
                  <a:lnTo>
                    <a:pt x="1265923" y="4643069"/>
                  </a:lnTo>
                  <a:lnTo>
                    <a:pt x="1276794" y="4628934"/>
                  </a:lnTo>
                  <a:lnTo>
                    <a:pt x="1277429" y="4609897"/>
                  </a:lnTo>
                  <a:close/>
                </a:path>
                <a:path w="5685155" h="7308850">
                  <a:moveTo>
                    <a:pt x="1892185" y="3464941"/>
                  </a:moveTo>
                  <a:lnTo>
                    <a:pt x="1888705" y="3456267"/>
                  </a:lnTo>
                  <a:lnTo>
                    <a:pt x="1878533" y="3450704"/>
                  </a:lnTo>
                  <a:lnTo>
                    <a:pt x="1872157" y="3451695"/>
                  </a:lnTo>
                  <a:lnTo>
                    <a:pt x="1864880" y="3456927"/>
                  </a:lnTo>
                  <a:lnTo>
                    <a:pt x="1858492" y="3464395"/>
                  </a:lnTo>
                  <a:lnTo>
                    <a:pt x="1854784" y="3472065"/>
                  </a:lnTo>
                  <a:lnTo>
                    <a:pt x="1638668" y="4167911"/>
                  </a:lnTo>
                  <a:lnTo>
                    <a:pt x="1639595" y="4191139"/>
                  </a:lnTo>
                  <a:lnTo>
                    <a:pt x="1640751" y="4207687"/>
                  </a:lnTo>
                  <a:lnTo>
                    <a:pt x="1645018" y="4218013"/>
                  </a:lnTo>
                  <a:lnTo>
                    <a:pt x="1655292" y="4222534"/>
                  </a:lnTo>
                  <a:lnTo>
                    <a:pt x="1669986" y="4222788"/>
                  </a:lnTo>
                  <a:lnTo>
                    <a:pt x="1682013" y="4219270"/>
                  </a:lnTo>
                  <a:lnTo>
                    <a:pt x="1691360" y="4210850"/>
                  </a:lnTo>
                  <a:lnTo>
                    <a:pt x="1698040" y="4196410"/>
                  </a:lnTo>
                  <a:lnTo>
                    <a:pt x="1738045" y="4044023"/>
                  </a:lnTo>
                  <a:lnTo>
                    <a:pt x="1891220" y="3475405"/>
                  </a:lnTo>
                  <a:lnTo>
                    <a:pt x="1892185" y="3464941"/>
                  </a:lnTo>
                  <a:close/>
                </a:path>
                <a:path w="5685155" h="7308850">
                  <a:moveTo>
                    <a:pt x="3488702" y="47498"/>
                  </a:moveTo>
                  <a:lnTo>
                    <a:pt x="3483914" y="28638"/>
                  </a:lnTo>
                  <a:lnTo>
                    <a:pt x="3471786" y="21374"/>
                  </a:lnTo>
                  <a:lnTo>
                    <a:pt x="3455644" y="19443"/>
                  </a:lnTo>
                  <a:lnTo>
                    <a:pt x="3438829" y="16624"/>
                  </a:lnTo>
                  <a:lnTo>
                    <a:pt x="3390735" y="5080"/>
                  </a:lnTo>
                  <a:lnTo>
                    <a:pt x="3342652" y="2667"/>
                  </a:lnTo>
                  <a:lnTo>
                    <a:pt x="3294557" y="4267"/>
                  </a:lnTo>
                  <a:lnTo>
                    <a:pt x="3246463" y="4749"/>
                  </a:lnTo>
                  <a:lnTo>
                    <a:pt x="3195180" y="1257"/>
                  </a:lnTo>
                  <a:lnTo>
                    <a:pt x="3144342" y="0"/>
                  </a:lnTo>
                  <a:lnTo>
                    <a:pt x="3093504" y="4076"/>
                  </a:lnTo>
                  <a:lnTo>
                    <a:pt x="3042221" y="16624"/>
                  </a:lnTo>
                  <a:lnTo>
                    <a:pt x="2997136" y="38658"/>
                  </a:lnTo>
                  <a:lnTo>
                    <a:pt x="2992348" y="54622"/>
                  </a:lnTo>
                  <a:lnTo>
                    <a:pt x="2997479" y="69011"/>
                  </a:lnTo>
                  <a:lnTo>
                    <a:pt x="3010166" y="75399"/>
                  </a:lnTo>
                  <a:lnTo>
                    <a:pt x="3026422" y="77330"/>
                  </a:lnTo>
                  <a:lnTo>
                    <a:pt x="3042221" y="78371"/>
                  </a:lnTo>
                  <a:lnTo>
                    <a:pt x="3091218" y="86271"/>
                  </a:lnTo>
                  <a:lnTo>
                    <a:pt x="3140227" y="92202"/>
                  </a:lnTo>
                  <a:lnTo>
                    <a:pt x="3189300" y="96189"/>
                  </a:lnTo>
                  <a:lnTo>
                    <a:pt x="3238449" y="98259"/>
                  </a:lnTo>
                  <a:lnTo>
                    <a:pt x="3287712" y="98425"/>
                  </a:lnTo>
                  <a:lnTo>
                    <a:pt x="3337115" y="96735"/>
                  </a:lnTo>
                  <a:lnTo>
                    <a:pt x="3386696" y="93205"/>
                  </a:lnTo>
                  <a:lnTo>
                    <a:pt x="3436455" y="87871"/>
                  </a:lnTo>
                  <a:lnTo>
                    <a:pt x="3455644" y="85902"/>
                  </a:lnTo>
                  <a:lnTo>
                    <a:pt x="3472370" y="81038"/>
                  </a:lnTo>
                  <a:lnTo>
                    <a:pt x="3484219" y="69494"/>
                  </a:lnTo>
                  <a:lnTo>
                    <a:pt x="3488702" y="47498"/>
                  </a:lnTo>
                  <a:close/>
                </a:path>
                <a:path w="5685155" h="7308850">
                  <a:moveTo>
                    <a:pt x="3581323" y="871575"/>
                  </a:moveTo>
                  <a:lnTo>
                    <a:pt x="3575240" y="845680"/>
                  </a:lnTo>
                  <a:lnTo>
                    <a:pt x="3552228" y="831799"/>
                  </a:lnTo>
                  <a:lnTo>
                    <a:pt x="3491077" y="816952"/>
                  </a:lnTo>
                  <a:lnTo>
                    <a:pt x="3435223" y="795540"/>
                  </a:lnTo>
                  <a:lnTo>
                    <a:pt x="3397313" y="772274"/>
                  </a:lnTo>
                  <a:lnTo>
                    <a:pt x="3375901" y="744524"/>
                  </a:lnTo>
                  <a:lnTo>
                    <a:pt x="3369526" y="709650"/>
                  </a:lnTo>
                  <a:lnTo>
                    <a:pt x="3376726" y="665010"/>
                  </a:lnTo>
                  <a:lnTo>
                    <a:pt x="3396081" y="607961"/>
                  </a:lnTo>
                  <a:lnTo>
                    <a:pt x="3412985" y="561898"/>
                  </a:lnTo>
                  <a:lnTo>
                    <a:pt x="3429216" y="515366"/>
                  </a:lnTo>
                  <a:lnTo>
                    <a:pt x="3476015" y="374281"/>
                  </a:lnTo>
                  <a:lnTo>
                    <a:pt x="3513264" y="263677"/>
                  </a:lnTo>
                  <a:lnTo>
                    <a:pt x="3516604" y="247573"/>
                  </a:lnTo>
                  <a:lnTo>
                    <a:pt x="3513709" y="234149"/>
                  </a:lnTo>
                  <a:lnTo>
                    <a:pt x="3500577" y="225615"/>
                  </a:lnTo>
                  <a:lnTo>
                    <a:pt x="3485731" y="225577"/>
                  </a:lnTo>
                  <a:lnTo>
                    <a:pt x="3478022" y="236004"/>
                  </a:lnTo>
                  <a:lnTo>
                    <a:pt x="3469703" y="265988"/>
                  </a:lnTo>
                  <a:lnTo>
                    <a:pt x="3348583" y="598462"/>
                  </a:lnTo>
                  <a:lnTo>
                    <a:pt x="3317710" y="691083"/>
                  </a:lnTo>
                  <a:lnTo>
                    <a:pt x="3323539" y="743953"/>
                  </a:lnTo>
                  <a:lnTo>
                    <a:pt x="3341370" y="781507"/>
                  </a:lnTo>
                  <a:lnTo>
                    <a:pt x="3368179" y="807453"/>
                  </a:lnTo>
                  <a:lnTo>
                    <a:pt x="3400920" y="825487"/>
                  </a:lnTo>
                  <a:lnTo>
                    <a:pt x="3472078" y="852576"/>
                  </a:lnTo>
                  <a:lnTo>
                    <a:pt x="3504844" y="865568"/>
                  </a:lnTo>
                  <a:lnTo>
                    <a:pt x="3540061" y="876325"/>
                  </a:lnTo>
                  <a:lnTo>
                    <a:pt x="3568598" y="879957"/>
                  </a:lnTo>
                  <a:lnTo>
                    <a:pt x="3581323" y="871575"/>
                  </a:lnTo>
                  <a:close/>
                </a:path>
                <a:path w="5685155" h="7308850">
                  <a:moveTo>
                    <a:pt x="3984421" y="1122832"/>
                  </a:moveTo>
                  <a:lnTo>
                    <a:pt x="3982682" y="1106690"/>
                  </a:lnTo>
                  <a:lnTo>
                    <a:pt x="3970058" y="1094447"/>
                  </a:lnTo>
                  <a:lnTo>
                    <a:pt x="3954780" y="1095997"/>
                  </a:lnTo>
                  <a:lnTo>
                    <a:pt x="3938600" y="1104684"/>
                  </a:lnTo>
                  <a:lnTo>
                    <a:pt x="3923309" y="1113815"/>
                  </a:lnTo>
                  <a:lnTo>
                    <a:pt x="3877145" y="1137627"/>
                  </a:lnTo>
                  <a:lnTo>
                    <a:pt x="3830586" y="1158455"/>
                  </a:lnTo>
                  <a:lnTo>
                    <a:pt x="3783609" y="1176108"/>
                  </a:lnTo>
                  <a:lnTo>
                    <a:pt x="3736187" y="1190421"/>
                  </a:lnTo>
                  <a:lnTo>
                    <a:pt x="3688296" y="1201216"/>
                  </a:lnTo>
                  <a:lnTo>
                    <a:pt x="3639870" y="1208341"/>
                  </a:lnTo>
                  <a:lnTo>
                    <a:pt x="3590912" y="1211605"/>
                  </a:lnTo>
                  <a:lnTo>
                    <a:pt x="3541369" y="1210843"/>
                  </a:lnTo>
                  <a:lnTo>
                    <a:pt x="3491217" y="1205877"/>
                  </a:lnTo>
                  <a:lnTo>
                    <a:pt x="3440430" y="1196555"/>
                  </a:lnTo>
                  <a:lnTo>
                    <a:pt x="3388957" y="1182687"/>
                  </a:lnTo>
                  <a:lnTo>
                    <a:pt x="3377641" y="1178788"/>
                  </a:lnTo>
                  <a:lnTo>
                    <a:pt x="3366097" y="1176451"/>
                  </a:lnTo>
                  <a:lnTo>
                    <a:pt x="3355898" y="1179017"/>
                  </a:lnTo>
                  <a:lnTo>
                    <a:pt x="3348583" y="1189812"/>
                  </a:lnTo>
                  <a:lnTo>
                    <a:pt x="3345992" y="1204988"/>
                  </a:lnTo>
                  <a:lnTo>
                    <a:pt x="3352736" y="1213269"/>
                  </a:lnTo>
                  <a:lnTo>
                    <a:pt x="3363950" y="1217536"/>
                  </a:lnTo>
                  <a:lnTo>
                    <a:pt x="3374707" y="1220685"/>
                  </a:lnTo>
                  <a:lnTo>
                    <a:pt x="3417938" y="1236281"/>
                  </a:lnTo>
                  <a:lnTo>
                    <a:pt x="3462871" y="1248575"/>
                  </a:lnTo>
                  <a:lnTo>
                    <a:pt x="3510648" y="1257109"/>
                  </a:lnTo>
                  <a:lnTo>
                    <a:pt x="3562426" y="1261414"/>
                  </a:lnTo>
                  <a:lnTo>
                    <a:pt x="3619322" y="1261059"/>
                  </a:lnTo>
                  <a:lnTo>
                    <a:pt x="3664762" y="1257515"/>
                  </a:lnTo>
                  <a:lnTo>
                    <a:pt x="3711244" y="1250721"/>
                  </a:lnTo>
                  <a:lnTo>
                    <a:pt x="3758349" y="1240370"/>
                  </a:lnTo>
                  <a:lnTo>
                    <a:pt x="3805656" y="1226108"/>
                  </a:lnTo>
                  <a:lnTo>
                    <a:pt x="3852761" y="1207604"/>
                  </a:lnTo>
                  <a:lnTo>
                    <a:pt x="3899243" y="1184541"/>
                  </a:lnTo>
                  <a:lnTo>
                    <a:pt x="3960304" y="1147102"/>
                  </a:lnTo>
                  <a:lnTo>
                    <a:pt x="3975252" y="1136078"/>
                  </a:lnTo>
                  <a:lnTo>
                    <a:pt x="3984421" y="1122832"/>
                  </a:lnTo>
                  <a:close/>
                </a:path>
                <a:path w="5685155" h="7308850">
                  <a:moveTo>
                    <a:pt x="4355541" y="125869"/>
                  </a:moveTo>
                  <a:lnTo>
                    <a:pt x="4336542" y="85191"/>
                  </a:lnTo>
                  <a:lnTo>
                    <a:pt x="4289044" y="71247"/>
                  </a:lnTo>
                  <a:lnTo>
                    <a:pt x="4231970" y="62064"/>
                  </a:lnTo>
                  <a:lnTo>
                    <a:pt x="4175582" y="54254"/>
                  </a:lnTo>
                  <a:lnTo>
                    <a:pt x="4023055" y="35623"/>
                  </a:lnTo>
                  <a:lnTo>
                    <a:pt x="3947655" y="38290"/>
                  </a:lnTo>
                  <a:lnTo>
                    <a:pt x="3922865" y="47307"/>
                  </a:lnTo>
                  <a:lnTo>
                    <a:pt x="3911435" y="71247"/>
                  </a:lnTo>
                  <a:lnTo>
                    <a:pt x="3916667" y="98666"/>
                  </a:lnTo>
                  <a:lnTo>
                    <a:pt x="3937254" y="110718"/>
                  </a:lnTo>
                  <a:lnTo>
                    <a:pt x="3964533" y="114325"/>
                  </a:lnTo>
                  <a:lnTo>
                    <a:pt x="3989806" y="116370"/>
                  </a:lnTo>
                  <a:lnTo>
                    <a:pt x="4036301" y="124320"/>
                  </a:lnTo>
                  <a:lnTo>
                    <a:pt x="4083126" y="131673"/>
                  </a:lnTo>
                  <a:lnTo>
                    <a:pt x="4272419" y="159118"/>
                  </a:lnTo>
                  <a:lnTo>
                    <a:pt x="4297426" y="159600"/>
                  </a:lnTo>
                  <a:lnTo>
                    <a:pt x="4322877" y="155841"/>
                  </a:lnTo>
                  <a:lnTo>
                    <a:pt x="4343882" y="145415"/>
                  </a:lnTo>
                  <a:lnTo>
                    <a:pt x="4355541" y="125869"/>
                  </a:lnTo>
                  <a:close/>
                </a:path>
                <a:path w="5685155" h="7308850">
                  <a:moveTo>
                    <a:pt x="4904130" y="7257631"/>
                  </a:moveTo>
                  <a:lnTo>
                    <a:pt x="4898237" y="7241895"/>
                  </a:lnTo>
                  <a:lnTo>
                    <a:pt x="4883645" y="7235076"/>
                  </a:lnTo>
                  <a:lnTo>
                    <a:pt x="4865065" y="7233590"/>
                  </a:lnTo>
                  <a:lnTo>
                    <a:pt x="3214776" y="7278713"/>
                  </a:lnTo>
                  <a:lnTo>
                    <a:pt x="2523680" y="7303541"/>
                  </a:lnTo>
                  <a:lnTo>
                    <a:pt x="2482685" y="7308621"/>
                  </a:lnTo>
                  <a:lnTo>
                    <a:pt x="4196918" y="7308621"/>
                  </a:lnTo>
                  <a:lnTo>
                    <a:pt x="4279544" y="7305129"/>
                  </a:lnTo>
                  <a:lnTo>
                    <a:pt x="4694059" y="7290613"/>
                  </a:lnTo>
                  <a:lnTo>
                    <a:pt x="4866056" y="7283018"/>
                  </a:lnTo>
                  <a:lnTo>
                    <a:pt x="4883950" y="7281380"/>
                  </a:lnTo>
                  <a:lnTo>
                    <a:pt x="4898275" y="7274407"/>
                  </a:lnTo>
                  <a:lnTo>
                    <a:pt x="4904130" y="7257631"/>
                  </a:lnTo>
                  <a:close/>
                </a:path>
                <a:path w="5685155" h="7308850">
                  <a:moveTo>
                    <a:pt x="5684685" y="4380865"/>
                  </a:moveTo>
                  <a:lnTo>
                    <a:pt x="5509730" y="4455274"/>
                  </a:lnTo>
                  <a:lnTo>
                    <a:pt x="5489397" y="4463097"/>
                  </a:lnTo>
                  <a:lnTo>
                    <a:pt x="5446941" y="4476978"/>
                  </a:lnTo>
                  <a:lnTo>
                    <a:pt x="5426608" y="4486148"/>
                  </a:lnTo>
                  <a:lnTo>
                    <a:pt x="5417591" y="4493425"/>
                  </a:lnTo>
                  <a:lnTo>
                    <a:pt x="5409692" y="4503369"/>
                  </a:lnTo>
                  <a:lnTo>
                    <a:pt x="5404904" y="4514202"/>
                  </a:lnTo>
                  <a:lnTo>
                    <a:pt x="5405234" y="4524146"/>
                  </a:lnTo>
                  <a:lnTo>
                    <a:pt x="5410428" y="4532973"/>
                  </a:lnTo>
                  <a:lnTo>
                    <a:pt x="5421858" y="4537799"/>
                  </a:lnTo>
                  <a:lnTo>
                    <a:pt x="5438635" y="4538167"/>
                  </a:lnTo>
                  <a:lnTo>
                    <a:pt x="5459857" y="4533646"/>
                  </a:lnTo>
                  <a:lnTo>
                    <a:pt x="5505196" y="4526140"/>
                  </a:lnTo>
                  <a:lnTo>
                    <a:pt x="5549531" y="4513732"/>
                  </a:lnTo>
                  <a:lnTo>
                    <a:pt x="5593118" y="4497324"/>
                  </a:lnTo>
                  <a:lnTo>
                    <a:pt x="5636158" y="4477791"/>
                  </a:lnTo>
                  <a:lnTo>
                    <a:pt x="5684685" y="4452950"/>
                  </a:lnTo>
                  <a:lnTo>
                    <a:pt x="5684685" y="4380865"/>
                  </a:lnTo>
                  <a:close/>
                </a:path>
                <a:path w="5685155" h="7308850">
                  <a:moveTo>
                    <a:pt x="5684685" y="2972625"/>
                  </a:moveTo>
                  <a:lnTo>
                    <a:pt x="5642661" y="2999333"/>
                  </a:lnTo>
                  <a:lnTo>
                    <a:pt x="5604764" y="3028264"/>
                  </a:lnTo>
                  <a:lnTo>
                    <a:pt x="5569305" y="3059900"/>
                  </a:lnTo>
                  <a:lnTo>
                    <a:pt x="5536222" y="3093986"/>
                  </a:lnTo>
                  <a:lnTo>
                    <a:pt x="5505424" y="3130270"/>
                  </a:lnTo>
                  <a:lnTo>
                    <a:pt x="5476837" y="3168523"/>
                  </a:lnTo>
                  <a:lnTo>
                    <a:pt x="5450357" y="3208464"/>
                  </a:lnTo>
                  <a:lnTo>
                    <a:pt x="5423408" y="3251352"/>
                  </a:lnTo>
                  <a:lnTo>
                    <a:pt x="5396966" y="3294519"/>
                  </a:lnTo>
                  <a:lnTo>
                    <a:pt x="5371008" y="3337966"/>
                  </a:lnTo>
                  <a:lnTo>
                    <a:pt x="5345481" y="3381654"/>
                  </a:lnTo>
                  <a:lnTo>
                    <a:pt x="5320385" y="3425571"/>
                  </a:lnTo>
                  <a:lnTo>
                    <a:pt x="5271313" y="3514064"/>
                  </a:lnTo>
                  <a:lnTo>
                    <a:pt x="5223573" y="3603320"/>
                  </a:lnTo>
                  <a:lnTo>
                    <a:pt x="5176952" y="3693236"/>
                  </a:lnTo>
                  <a:lnTo>
                    <a:pt x="5108587" y="3829050"/>
                  </a:lnTo>
                  <a:lnTo>
                    <a:pt x="4930254" y="4194035"/>
                  </a:lnTo>
                  <a:lnTo>
                    <a:pt x="4915420" y="4236186"/>
                  </a:lnTo>
                  <a:lnTo>
                    <a:pt x="4910213" y="4258830"/>
                  </a:lnTo>
                  <a:lnTo>
                    <a:pt x="4904130" y="4281906"/>
                  </a:lnTo>
                  <a:lnTo>
                    <a:pt x="4906505" y="4289031"/>
                  </a:lnTo>
                  <a:lnTo>
                    <a:pt x="4911255" y="4296156"/>
                  </a:lnTo>
                  <a:lnTo>
                    <a:pt x="4913630" y="4303280"/>
                  </a:lnTo>
                  <a:lnTo>
                    <a:pt x="4930660" y="4283913"/>
                  </a:lnTo>
                  <a:lnTo>
                    <a:pt x="4935004" y="4277157"/>
                  </a:lnTo>
                  <a:lnTo>
                    <a:pt x="5238991" y="3700056"/>
                  </a:lnTo>
                  <a:lnTo>
                    <a:pt x="5352872" y="3473081"/>
                  </a:lnTo>
                  <a:lnTo>
                    <a:pt x="5376354" y="3428225"/>
                  </a:lnTo>
                  <a:lnTo>
                    <a:pt x="5400459" y="3383813"/>
                  </a:lnTo>
                  <a:lnTo>
                    <a:pt x="5425376" y="3339973"/>
                  </a:lnTo>
                  <a:lnTo>
                    <a:pt x="5451259" y="3296805"/>
                  </a:lnTo>
                  <a:lnTo>
                    <a:pt x="5478297" y="3254451"/>
                  </a:lnTo>
                  <a:lnTo>
                    <a:pt x="5506644" y="3212998"/>
                  </a:lnTo>
                  <a:lnTo>
                    <a:pt x="5536476" y="3172574"/>
                  </a:lnTo>
                  <a:lnTo>
                    <a:pt x="5567972" y="3133293"/>
                  </a:lnTo>
                  <a:lnTo>
                    <a:pt x="5601297" y="3095282"/>
                  </a:lnTo>
                  <a:lnTo>
                    <a:pt x="5636628" y="3058642"/>
                  </a:lnTo>
                  <a:lnTo>
                    <a:pt x="5674131" y="3023501"/>
                  </a:lnTo>
                  <a:lnTo>
                    <a:pt x="5684685" y="3014624"/>
                  </a:lnTo>
                  <a:lnTo>
                    <a:pt x="5684685" y="297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43252" y="3325113"/>
              <a:ext cx="154367" cy="2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3045" y="3265741"/>
              <a:ext cx="142492" cy="2018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003258" y="1985136"/>
              <a:ext cx="1415415" cy="1826895"/>
            </a:xfrm>
            <a:custGeom>
              <a:avLst/>
              <a:gdLst/>
              <a:ahLst/>
              <a:cxnLst/>
              <a:rect l="l" t="t" r="r" b="b"/>
              <a:pathLst>
                <a:path w="1415415" h="1826895">
                  <a:moveTo>
                    <a:pt x="613613" y="17170"/>
                  </a:moveTo>
                  <a:lnTo>
                    <a:pt x="599948" y="7302"/>
                  </a:lnTo>
                  <a:lnTo>
                    <a:pt x="584517" y="4114"/>
                  </a:lnTo>
                  <a:lnTo>
                    <a:pt x="551865" y="5295"/>
                  </a:lnTo>
                  <a:lnTo>
                    <a:pt x="392747" y="5295"/>
                  </a:lnTo>
                  <a:lnTo>
                    <a:pt x="295846" y="1003"/>
                  </a:lnTo>
                  <a:lnTo>
                    <a:pt x="247408" y="0"/>
                  </a:lnTo>
                  <a:lnTo>
                    <a:pt x="198958" y="1727"/>
                  </a:lnTo>
                  <a:lnTo>
                    <a:pt x="150507" y="7670"/>
                  </a:lnTo>
                  <a:lnTo>
                    <a:pt x="103251" y="20027"/>
                  </a:lnTo>
                  <a:lnTo>
                    <a:pt x="64325" y="40347"/>
                  </a:lnTo>
                  <a:lnTo>
                    <a:pt x="34061" y="69227"/>
                  </a:lnTo>
                  <a:lnTo>
                    <a:pt x="12801" y="107226"/>
                  </a:lnTo>
                  <a:lnTo>
                    <a:pt x="889" y="154914"/>
                  </a:lnTo>
                  <a:lnTo>
                    <a:pt x="0" y="163080"/>
                  </a:lnTo>
                  <a:lnTo>
                    <a:pt x="889" y="172135"/>
                  </a:lnTo>
                  <a:lnTo>
                    <a:pt x="3556" y="180301"/>
                  </a:lnTo>
                  <a:lnTo>
                    <a:pt x="8013" y="185788"/>
                  </a:lnTo>
                  <a:lnTo>
                    <a:pt x="17399" y="187540"/>
                  </a:lnTo>
                  <a:lnTo>
                    <a:pt x="24345" y="183718"/>
                  </a:lnTo>
                  <a:lnTo>
                    <a:pt x="29057" y="176771"/>
                  </a:lnTo>
                  <a:lnTo>
                    <a:pt x="31762" y="169164"/>
                  </a:lnTo>
                  <a:lnTo>
                    <a:pt x="53784" y="116103"/>
                  </a:lnTo>
                  <a:lnTo>
                    <a:pt x="85242" y="80327"/>
                  </a:lnTo>
                  <a:lnTo>
                    <a:pt x="124091" y="58140"/>
                  </a:lnTo>
                  <a:lnTo>
                    <a:pt x="168275" y="45847"/>
                  </a:lnTo>
                  <a:lnTo>
                    <a:pt x="215760" y="39763"/>
                  </a:lnTo>
                  <a:lnTo>
                    <a:pt x="264502" y="36169"/>
                  </a:lnTo>
                  <a:lnTo>
                    <a:pt x="312000" y="34340"/>
                  </a:lnTo>
                  <a:lnTo>
                    <a:pt x="359498" y="33362"/>
                  </a:lnTo>
                  <a:lnTo>
                    <a:pt x="454494" y="32651"/>
                  </a:lnTo>
                  <a:lnTo>
                    <a:pt x="549490" y="31419"/>
                  </a:lnTo>
                  <a:lnTo>
                    <a:pt x="565518" y="29870"/>
                  </a:lnTo>
                  <a:lnTo>
                    <a:pt x="581545" y="26085"/>
                  </a:lnTo>
                  <a:lnTo>
                    <a:pt x="613613" y="17170"/>
                  </a:lnTo>
                  <a:close/>
                </a:path>
                <a:path w="1415415" h="1826895">
                  <a:moveTo>
                    <a:pt x="950849" y="157289"/>
                  </a:moveTo>
                  <a:lnTo>
                    <a:pt x="871372" y="137591"/>
                  </a:lnTo>
                  <a:lnTo>
                    <a:pt x="820394" y="130568"/>
                  </a:lnTo>
                  <a:lnTo>
                    <a:pt x="769404" y="124434"/>
                  </a:lnTo>
                  <a:lnTo>
                    <a:pt x="718400" y="119227"/>
                  </a:lnTo>
                  <a:lnTo>
                    <a:pt x="667372" y="115011"/>
                  </a:lnTo>
                  <a:lnTo>
                    <a:pt x="616305" y="111848"/>
                  </a:lnTo>
                  <a:lnTo>
                    <a:pt x="565188" y="109804"/>
                  </a:lnTo>
                  <a:lnTo>
                    <a:pt x="514045" y="108915"/>
                  </a:lnTo>
                  <a:lnTo>
                    <a:pt x="462838" y="109258"/>
                  </a:lnTo>
                  <a:lnTo>
                    <a:pt x="411581" y="110883"/>
                  </a:lnTo>
                  <a:lnTo>
                    <a:pt x="360248" y="113842"/>
                  </a:lnTo>
                  <a:lnTo>
                    <a:pt x="308851" y="118211"/>
                  </a:lnTo>
                  <a:lnTo>
                    <a:pt x="257378" y="124040"/>
                  </a:lnTo>
                  <a:lnTo>
                    <a:pt x="197307" y="144602"/>
                  </a:lnTo>
                  <a:lnTo>
                    <a:pt x="148983" y="175628"/>
                  </a:lnTo>
                  <a:lnTo>
                    <a:pt x="131508" y="200037"/>
                  </a:lnTo>
                  <a:lnTo>
                    <a:pt x="154927" y="199593"/>
                  </a:lnTo>
                  <a:lnTo>
                    <a:pt x="176339" y="191135"/>
                  </a:lnTo>
                  <a:lnTo>
                    <a:pt x="197294" y="179997"/>
                  </a:lnTo>
                  <a:lnTo>
                    <a:pt x="219379" y="171538"/>
                  </a:lnTo>
                  <a:lnTo>
                    <a:pt x="268376" y="160743"/>
                  </a:lnTo>
                  <a:lnTo>
                    <a:pt x="317614" y="152654"/>
                  </a:lnTo>
                  <a:lnTo>
                    <a:pt x="367068" y="147053"/>
                  </a:lnTo>
                  <a:lnTo>
                    <a:pt x="416687" y="143738"/>
                  </a:lnTo>
                  <a:lnTo>
                    <a:pt x="466420" y="142494"/>
                  </a:lnTo>
                  <a:lnTo>
                    <a:pt x="516242" y="143129"/>
                  </a:lnTo>
                  <a:lnTo>
                    <a:pt x="566115" y="145415"/>
                  </a:lnTo>
                  <a:lnTo>
                    <a:pt x="818248" y="159816"/>
                  </a:lnTo>
                  <a:lnTo>
                    <a:pt x="927468" y="164642"/>
                  </a:lnTo>
                  <a:lnTo>
                    <a:pt x="935405" y="162636"/>
                  </a:lnTo>
                  <a:lnTo>
                    <a:pt x="950849" y="157289"/>
                  </a:lnTo>
                  <a:close/>
                </a:path>
                <a:path w="1415415" h="1826895">
                  <a:moveTo>
                    <a:pt x="1415059" y="1800453"/>
                  </a:moveTo>
                  <a:lnTo>
                    <a:pt x="1413941" y="1786458"/>
                  </a:lnTo>
                  <a:lnTo>
                    <a:pt x="1406601" y="1758708"/>
                  </a:lnTo>
                  <a:lnTo>
                    <a:pt x="1399692" y="1730057"/>
                  </a:lnTo>
                  <a:lnTo>
                    <a:pt x="1389227" y="1702295"/>
                  </a:lnTo>
                  <a:lnTo>
                    <a:pt x="1371193" y="1677212"/>
                  </a:lnTo>
                  <a:lnTo>
                    <a:pt x="1364068" y="1695323"/>
                  </a:lnTo>
                  <a:lnTo>
                    <a:pt x="1356944" y="1715211"/>
                  </a:lnTo>
                  <a:lnTo>
                    <a:pt x="1368640" y="1744345"/>
                  </a:lnTo>
                  <a:lnTo>
                    <a:pt x="1372082" y="1775472"/>
                  </a:lnTo>
                  <a:lnTo>
                    <a:pt x="1378661" y="1804377"/>
                  </a:lnTo>
                  <a:lnTo>
                    <a:pt x="1399692" y="1826831"/>
                  </a:lnTo>
                  <a:lnTo>
                    <a:pt x="1406601" y="1824863"/>
                  </a:lnTo>
                  <a:lnTo>
                    <a:pt x="1412163" y="1814664"/>
                  </a:lnTo>
                  <a:lnTo>
                    <a:pt x="1415059" y="1800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66411" y="1940557"/>
              <a:ext cx="161491" cy="24223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52162" y="8583990"/>
              <a:ext cx="211364" cy="869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357890" y="3555476"/>
              <a:ext cx="38735" cy="100330"/>
            </a:xfrm>
            <a:custGeom>
              <a:avLst/>
              <a:gdLst/>
              <a:ahLst/>
              <a:cxnLst/>
              <a:rect l="l" t="t" r="r" b="b"/>
              <a:pathLst>
                <a:path w="38734" h="100329">
                  <a:moveTo>
                    <a:pt x="28795" y="99745"/>
                  </a:moveTo>
                  <a:lnTo>
                    <a:pt x="30947" y="90913"/>
                  </a:lnTo>
                  <a:lnTo>
                    <a:pt x="33545" y="82527"/>
                  </a:lnTo>
                  <a:lnTo>
                    <a:pt x="38294" y="68871"/>
                  </a:lnTo>
                  <a:lnTo>
                    <a:pt x="35511" y="46421"/>
                  </a:lnTo>
                  <a:lnTo>
                    <a:pt x="32060" y="26420"/>
                  </a:lnTo>
                  <a:lnTo>
                    <a:pt x="24602" y="10427"/>
                  </a:lnTo>
                  <a:lnTo>
                    <a:pt x="9796" y="0"/>
                  </a:lnTo>
                  <a:lnTo>
                    <a:pt x="3005" y="779"/>
                  </a:lnTo>
                  <a:lnTo>
                    <a:pt x="0" y="8015"/>
                  </a:lnTo>
                  <a:lnTo>
                    <a:pt x="111" y="18368"/>
                  </a:lnTo>
                  <a:lnTo>
                    <a:pt x="2671" y="28498"/>
                  </a:lnTo>
                  <a:lnTo>
                    <a:pt x="5751" y="47646"/>
                  </a:lnTo>
                  <a:lnTo>
                    <a:pt x="5937" y="67684"/>
                  </a:lnTo>
                  <a:lnTo>
                    <a:pt x="11021" y="85941"/>
                  </a:lnTo>
                  <a:lnTo>
                    <a:pt x="28795" y="997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912679" y="3993087"/>
            <a:ext cx="679450" cy="1097915"/>
          </a:xfrm>
          <a:custGeom>
            <a:avLst/>
            <a:gdLst/>
            <a:ahLst/>
            <a:cxnLst/>
            <a:rect l="l" t="t" r="r" b="b"/>
            <a:pathLst>
              <a:path w="679450" h="1097914">
                <a:moveTo>
                  <a:pt x="344000" y="1097585"/>
                </a:moveTo>
                <a:lnTo>
                  <a:pt x="295726" y="1094772"/>
                </a:lnTo>
                <a:lnTo>
                  <a:pt x="250321" y="1086330"/>
                </a:lnTo>
                <a:lnTo>
                  <a:pt x="207787" y="1072254"/>
                </a:lnTo>
                <a:lnTo>
                  <a:pt x="168126" y="1052540"/>
                </a:lnTo>
                <a:lnTo>
                  <a:pt x="131341" y="1027182"/>
                </a:lnTo>
                <a:lnTo>
                  <a:pt x="97435" y="996175"/>
                </a:lnTo>
                <a:lnTo>
                  <a:pt x="67656" y="960246"/>
                </a:lnTo>
                <a:lnTo>
                  <a:pt x="43296" y="919995"/>
                </a:lnTo>
                <a:lnTo>
                  <a:pt x="24351" y="875425"/>
                </a:lnTo>
                <a:lnTo>
                  <a:pt x="10821" y="826542"/>
                </a:lnTo>
                <a:lnTo>
                  <a:pt x="2705" y="773349"/>
                </a:lnTo>
                <a:lnTo>
                  <a:pt x="0" y="715850"/>
                </a:lnTo>
                <a:lnTo>
                  <a:pt x="1454" y="675007"/>
                </a:lnTo>
                <a:lnTo>
                  <a:pt x="5817" y="634515"/>
                </a:lnTo>
                <a:lnTo>
                  <a:pt x="13088" y="594375"/>
                </a:lnTo>
                <a:lnTo>
                  <a:pt x="23268" y="554586"/>
                </a:lnTo>
                <a:lnTo>
                  <a:pt x="36356" y="515150"/>
                </a:lnTo>
                <a:lnTo>
                  <a:pt x="52352" y="476065"/>
                </a:lnTo>
                <a:lnTo>
                  <a:pt x="71257" y="437333"/>
                </a:lnTo>
                <a:lnTo>
                  <a:pt x="93071" y="398952"/>
                </a:lnTo>
                <a:lnTo>
                  <a:pt x="117792" y="360923"/>
                </a:lnTo>
                <a:lnTo>
                  <a:pt x="145422" y="323246"/>
                </a:lnTo>
                <a:lnTo>
                  <a:pt x="175960" y="285921"/>
                </a:lnTo>
                <a:lnTo>
                  <a:pt x="209406" y="248948"/>
                </a:lnTo>
                <a:lnTo>
                  <a:pt x="245760" y="212327"/>
                </a:lnTo>
                <a:lnTo>
                  <a:pt x="285022" y="176059"/>
                </a:lnTo>
                <a:lnTo>
                  <a:pt x="327193" y="140142"/>
                </a:lnTo>
                <a:lnTo>
                  <a:pt x="372271" y="104578"/>
                </a:lnTo>
                <a:lnTo>
                  <a:pt x="420257" y="69366"/>
                </a:lnTo>
                <a:lnTo>
                  <a:pt x="471152" y="34507"/>
                </a:lnTo>
                <a:lnTo>
                  <a:pt x="524954" y="0"/>
                </a:lnTo>
                <a:lnTo>
                  <a:pt x="560795" y="55611"/>
                </a:lnTo>
                <a:lnTo>
                  <a:pt x="507173" y="92173"/>
                </a:lnTo>
                <a:lnTo>
                  <a:pt x="457775" y="128733"/>
                </a:lnTo>
                <a:lnTo>
                  <a:pt x="412596" y="165293"/>
                </a:lnTo>
                <a:lnTo>
                  <a:pt x="371633" y="201851"/>
                </a:lnTo>
                <a:lnTo>
                  <a:pt x="334880" y="238408"/>
                </a:lnTo>
                <a:lnTo>
                  <a:pt x="302332" y="274964"/>
                </a:lnTo>
                <a:lnTo>
                  <a:pt x="273985" y="311518"/>
                </a:lnTo>
                <a:lnTo>
                  <a:pt x="249835" y="348071"/>
                </a:lnTo>
                <a:lnTo>
                  <a:pt x="229876" y="384622"/>
                </a:lnTo>
                <a:lnTo>
                  <a:pt x="214104" y="421171"/>
                </a:lnTo>
                <a:lnTo>
                  <a:pt x="202515" y="457718"/>
                </a:lnTo>
                <a:lnTo>
                  <a:pt x="191864" y="530807"/>
                </a:lnTo>
                <a:lnTo>
                  <a:pt x="232155" y="505316"/>
                </a:lnTo>
                <a:lnTo>
                  <a:pt x="276351" y="486224"/>
                </a:lnTo>
                <a:lnTo>
                  <a:pt x="323830" y="474246"/>
                </a:lnTo>
                <a:lnTo>
                  <a:pt x="373974" y="470094"/>
                </a:lnTo>
                <a:lnTo>
                  <a:pt x="423459" y="474088"/>
                </a:lnTo>
                <a:lnTo>
                  <a:pt x="470407" y="485653"/>
                </a:lnTo>
                <a:lnTo>
                  <a:pt x="514187" y="504157"/>
                </a:lnTo>
                <a:lnTo>
                  <a:pt x="554172" y="528973"/>
                </a:lnTo>
                <a:lnTo>
                  <a:pt x="589731" y="559472"/>
                </a:lnTo>
                <a:lnTo>
                  <a:pt x="620236" y="595025"/>
                </a:lnTo>
                <a:lnTo>
                  <a:pt x="645057" y="635002"/>
                </a:lnTo>
                <a:lnTo>
                  <a:pt x="663566" y="678774"/>
                </a:lnTo>
                <a:lnTo>
                  <a:pt x="675132" y="725713"/>
                </a:lnTo>
                <a:lnTo>
                  <a:pt x="679128" y="775190"/>
                </a:lnTo>
                <a:lnTo>
                  <a:pt x="678893" y="785785"/>
                </a:lnTo>
                <a:lnTo>
                  <a:pt x="678237" y="796236"/>
                </a:lnTo>
                <a:lnTo>
                  <a:pt x="675948" y="816826"/>
                </a:lnTo>
                <a:lnTo>
                  <a:pt x="676107" y="818387"/>
                </a:lnTo>
                <a:lnTo>
                  <a:pt x="672445" y="864018"/>
                </a:lnTo>
                <a:lnTo>
                  <a:pt x="661462" y="906094"/>
                </a:lnTo>
                <a:lnTo>
                  <a:pt x="643162" y="945469"/>
                </a:lnTo>
                <a:lnTo>
                  <a:pt x="617548" y="982133"/>
                </a:lnTo>
                <a:lnTo>
                  <a:pt x="584626" y="1016076"/>
                </a:lnTo>
                <a:lnTo>
                  <a:pt x="545726" y="1045430"/>
                </a:lnTo>
                <a:lnTo>
                  <a:pt x="502221" y="1068254"/>
                </a:lnTo>
                <a:lnTo>
                  <a:pt x="454104" y="1084552"/>
                </a:lnTo>
                <a:lnTo>
                  <a:pt x="401367" y="1094328"/>
                </a:lnTo>
                <a:lnTo>
                  <a:pt x="344000" y="1097585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560372" y="4010304"/>
            <a:ext cx="697865" cy="1097915"/>
          </a:xfrm>
          <a:custGeom>
            <a:avLst/>
            <a:gdLst/>
            <a:ahLst/>
            <a:cxnLst/>
            <a:rect l="l" t="t" r="r" b="b"/>
            <a:pathLst>
              <a:path w="697864" h="1097914">
                <a:moveTo>
                  <a:pt x="344000" y="1097672"/>
                </a:moveTo>
                <a:lnTo>
                  <a:pt x="295727" y="1094856"/>
                </a:lnTo>
                <a:lnTo>
                  <a:pt x="250325" y="1086406"/>
                </a:lnTo>
                <a:lnTo>
                  <a:pt x="207796" y="1072319"/>
                </a:lnTo>
                <a:lnTo>
                  <a:pt x="168141" y="1052594"/>
                </a:lnTo>
                <a:lnTo>
                  <a:pt x="131363" y="1027228"/>
                </a:lnTo>
                <a:lnTo>
                  <a:pt x="97464" y="996219"/>
                </a:lnTo>
                <a:lnTo>
                  <a:pt x="67673" y="960290"/>
                </a:lnTo>
                <a:lnTo>
                  <a:pt x="43304" y="920042"/>
                </a:lnTo>
                <a:lnTo>
                  <a:pt x="24355" y="875476"/>
                </a:lnTo>
                <a:lnTo>
                  <a:pt x="10822" y="826596"/>
                </a:lnTo>
                <a:lnTo>
                  <a:pt x="2705" y="773406"/>
                </a:lnTo>
                <a:lnTo>
                  <a:pt x="0" y="715908"/>
                </a:lnTo>
                <a:lnTo>
                  <a:pt x="1454" y="675056"/>
                </a:lnTo>
                <a:lnTo>
                  <a:pt x="5817" y="634556"/>
                </a:lnTo>
                <a:lnTo>
                  <a:pt x="13088" y="594409"/>
                </a:lnTo>
                <a:lnTo>
                  <a:pt x="23268" y="554615"/>
                </a:lnTo>
                <a:lnTo>
                  <a:pt x="36357" y="515173"/>
                </a:lnTo>
                <a:lnTo>
                  <a:pt x="52354" y="476084"/>
                </a:lnTo>
                <a:lnTo>
                  <a:pt x="71260" y="437347"/>
                </a:lnTo>
                <a:lnTo>
                  <a:pt x="93074" y="398963"/>
                </a:lnTo>
                <a:lnTo>
                  <a:pt x="117797" y="360931"/>
                </a:lnTo>
                <a:lnTo>
                  <a:pt x="145428" y="323252"/>
                </a:lnTo>
                <a:lnTo>
                  <a:pt x="175968" y="285925"/>
                </a:lnTo>
                <a:lnTo>
                  <a:pt x="209417" y="248951"/>
                </a:lnTo>
                <a:lnTo>
                  <a:pt x="245774" y="212329"/>
                </a:lnTo>
                <a:lnTo>
                  <a:pt x="285040" y="176060"/>
                </a:lnTo>
                <a:lnTo>
                  <a:pt x="327214" y="140143"/>
                </a:lnTo>
                <a:lnTo>
                  <a:pt x="372297" y="104579"/>
                </a:lnTo>
                <a:lnTo>
                  <a:pt x="420288" y="69366"/>
                </a:lnTo>
                <a:lnTo>
                  <a:pt x="471188" y="34507"/>
                </a:lnTo>
                <a:lnTo>
                  <a:pt x="524997" y="0"/>
                </a:lnTo>
                <a:lnTo>
                  <a:pt x="560809" y="55582"/>
                </a:lnTo>
                <a:lnTo>
                  <a:pt x="506086" y="92909"/>
                </a:lnTo>
                <a:lnTo>
                  <a:pt x="455742" y="130237"/>
                </a:lnTo>
                <a:lnTo>
                  <a:pt x="409777" y="167566"/>
                </a:lnTo>
                <a:lnTo>
                  <a:pt x="368192" y="204895"/>
                </a:lnTo>
                <a:lnTo>
                  <a:pt x="330985" y="242225"/>
                </a:lnTo>
                <a:lnTo>
                  <a:pt x="298156" y="279554"/>
                </a:lnTo>
                <a:lnTo>
                  <a:pt x="269705" y="316882"/>
                </a:lnTo>
                <a:lnTo>
                  <a:pt x="245632" y="354210"/>
                </a:lnTo>
                <a:lnTo>
                  <a:pt x="225937" y="391537"/>
                </a:lnTo>
                <a:lnTo>
                  <a:pt x="210619" y="428861"/>
                </a:lnTo>
                <a:lnTo>
                  <a:pt x="199677" y="466184"/>
                </a:lnTo>
                <a:lnTo>
                  <a:pt x="190925" y="542759"/>
                </a:lnTo>
                <a:lnTo>
                  <a:pt x="191228" y="544348"/>
                </a:lnTo>
                <a:lnTo>
                  <a:pt x="191228" y="546227"/>
                </a:lnTo>
                <a:lnTo>
                  <a:pt x="234492" y="514378"/>
                </a:lnTo>
                <a:lnTo>
                  <a:pt x="283042" y="490414"/>
                </a:lnTo>
                <a:lnTo>
                  <a:pt x="335982" y="475316"/>
                </a:lnTo>
                <a:lnTo>
                  <a:pt x="392415" y="470065"/>
                </a:lnTo>
                <a:lnTo>
                  <a:pt x="441899" y="474061"/>
                </a:lnTo>
                <a:lnTo>
                  <a:pt x="488844" y="485628"/>
                </a:lnTo>
                <a:lnTo>
                  <a:pt x="532622" y="504138"/>
                </a:lnTo>
                <a:lnTo>
                  <a:pt x="572602" y="528960"/>
                </a:lnTo>
                <a:lnTo>
                  <a:pt x="608157" y="559465"/>
                </a:lnTo>
                <a:lnTo>
                  <a:pt x="638658" y="595024"/>
                </a:lnTo>
                <a:lnTo>
                  <a:pt x="663475" y="635007"/>
                </a:lnTo>
                <a:lnTo>
                  <a:pt x="681981" y="678784"/>
                </a:lnTo>
                <a:lnTo>
                  <a:pt x="693545" y="725727"/>
                </a:lnTo>
                <a:lnTo>
                  <a:pt x="697539" y="775204"/>
                </a:lnTo>
                <a:lnTo>
                  <a:pt x="692572" y="830214"/>
                </a:lnTo>
                <a:lnTo>
                  <a:pt x="678271" y="881936"/>
                </a:lnTo>
                <a:lnTo>
                  <a:pt x="655544" y="929534"/>
                </a:lnTo>
                <a:lnTo>
                  <a:pt x="625294" y="972171"/>
                </a:lnTo>
                <a:lnTo>
                  <a:pt x="616883" y="981290"/>
                </a:lnTo>
                <a:lnTo>
                  <a:pt x="612938" y="985857"/>
                </a:lnTo>
                <a:lnTo>
                  <a:pt x="584626" y="1016090"/>
                </a:lnTo>
                <a:lnTo>
                  <a:pt x="545737" y="1045463"/>
                </a:lnTo>
                <a:lnTo>
                  <a:pt x="502223" y="1068307"/>
                </a:lnTo>
                <a:lnTo>
                  <a:pt x="454092" y="1084622"/>
                </a:lnTo>
                <a:lnTo>
                  <a:pt x="401349" y="1094409"/>
                </a:lnTo>
                <a:lnTo>
                  <a:pt x="344000" y="1097672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3521530" y="4590907"/>
            <a:ext cx="12541996" cy="3064846"/>
          </a:xfrm>
          <a:prstGeom prst="rect">
            <a:avLst/>
          </a:prstGeom>
        </p:spPr>
        <p:txBody>
          <a:bodyPr vert="horz" wrap="square" lIns="0" tIns="749014" rIns="0" bIns="0" rtlCol="0">
            <a:spAutoFit/>
          </a:bodyPr>
          <a:lstStyle/>
          <a:p>
            <a:pPr marL="85725" marR="5080" algn="ctr">
              <a:lnSpc>
                <a:spcPct val="115300"/>
              </a:lnSpc>
              <a:spcBef>
                <a:spcPts val="95"/>
              </a:spcBef>
            </a:pPr>
            <a:r>
              <a:rPr sz="4500" spc="-130" dirty="0"/>
              <a:t>ส่งเสริมให้บุคลากร</a:t>
            </a:r>
            <a:r>
              <a:rPr sz="4500" spc="-355" dirty="0"/>
              <a:t> </a:t>
            </a:r>
            <a:r>
              <a:rPr sz="4500" spc="-190" dirty="0"/>
              <a:t>กตส.</a:t>
            </a:r>
            <a:r>
              <a:rPr sz="4500" spc="-355" dirty="0"/>
              <a:t> </a:t>
            </a:r>
            <a:r>
              <a:rPr sz="4500" spc="-10" dirty="0" err="1"/>
              <a:t>รู้จักการใช</a:t>
            </a:r>
            <a:r>
              <a:rPr lang="th-TH" sz="4500" spc="-10" dirty="0"/>
              <a:t>้</a:t>
            </a:r>
            <a:r>
              <a:rPr sz="4500" spc="-10" dirty="0"/>
              <a:t> </a:t>
            </a:r>
            <a:r>
              <a:rPr sz="4500" spc="-45" dirty="0" err="1"/>
              <a:t>ทรัพยากร</a:t>
            </a:r>
            <a:br>
              <a:rPr lang="th-TH" sz="4500" spc="-45" dirty="0"/>
            </a:br>
            <a:r>
              <a:rPr sz="4500" spc="-45" dirty="0" err="1"/>
              <a:t>อย่างรู้คุณค่า</a:t>
            </a:r>
            <a:r>
              <a:rPr sz="4500" spc="-340" dirty="0"/>
              <a:t> </a:t>
            </a:r>
            <a:r>
              <a:rPr sz="4500" spc="-90" dirty="0"/>
              <a:t>นําเอาทรัพยากร </a:t>
            </a:r>
            <a:r>
              <a:rPr sz="4500" spc="-530" dirty="0" err="1"/>
              <a:t>กลับมาใช้ซ</a:t>
            </a:r>
            <a:r>
              <a:rPr lang="th-TH" sz="4500" spc="-530" dirty="0" err="1"/>
              <a:t>้ำ</a:t>
            </a:r>
            <a:r>
              <a:rPr sz="4500" spc="-409" dirty="0"/>
              <a:t> </a:t>
            </a:r>
            <a:br>
              <a:rPr lang="th-TH" sz="4500" spc="-409" dirty="0"/>
            </a:br>
            <a:r>
              <a:rPr sz="4500" spc="-170" dirty="0" err="1"/>
              <a:t>หรือประยุกต์เป</a:t>
            </a:r>
            <a:r>
              <a:rPr lang="th-TH" sz="4500" spc="-170" dirty="0"/>
              <a:t>็</a:t>
            </a:r>
            <a:r>
              <a:rPr sz="4500" spc="-170" dirty="0"/>
              <a:t>น</a:t>
            </a:r>
            <a:r>
              <a:rPr lang="th-TH" sz="4500" spc="-170" dirty="0"/>
              <a:t>สิ่งของ</a:t>
            </a:r>
            <a:r>
              <a:rPr sz="4500" spc="-170" dirty="0"/>
              <a:t> </a:t>
            </a:r>
            <a:r>
              <a:rPr lang="th-TH" sz="4500" spc="-270" dirty="0"/>
              <a:t>ที่</a:t>
            </a:r>
            <a:r>
              <a:rPr sz="4500" spc="-270" dirty="0" err="1"/>
              <a:t>สามารถนํากลับมาใช้งานใหม่ได</a:t>
            </a:r>
            <a:r>
              <a:rPr lang="th-TH" sz="4500" spc="-270" dirty="0"/>
              <a:t>้</a:t>
            </a:r>
            <a:endParaRPr sz="4500" dirty="0"/>
          </a:p>
        </p:txBody>
      </p:sp>
      <p:sp>
        <p:nvSpPr>
          <p:cNvPr id="18" name="object 18"/>
          <p:cNvSpPr/>
          <p:nvPr/>
        </p:nvSpPr>
        <p:spPr>
          <a:xfrm>
            <a:off x="14033957" y="7622865"/>
            <a:ext cx="679450" cy="1097915"/>
          </a:xfrm>
          <a:custGeom>
            <a:avLst/>
            <a:gdLst/>
            <a:ahLst/>
            <a:cxnLst/>
            <a:rect l="l" t="t" r="r" b="b"/>
            <a:pathLst>
              <a:path w="679450" h="1097915">
                <a:moveTo>
                  <a:pt x="335127" y="0"/>
                </a:moveTo>
                <a:lnTo>
                  <a:pt x="383401" y="2812"/>
                </a:lnTo>
                <a:lnTo>
                  <a:pt x="428806" y="11254"/>
                </a:lnTo>
                <a:lnTo>
                  <a:pt x="471341" y="25330"/>
                </a:lnTo>
                <a:lnTo>
                  <a:pt x="511001" y="45045"/>
                </a:lnTo>
                <a:lnTo>
                  <a:pt x="547786" y="70403"/>
                </a:lnTo>
                <a:lnTo>
                  <a:pt x="581692" y="101409"/>
                </a:lnTo>
                <a:lnTo>
                  <a:pt x="611471" y="137339"/>
                </a:lnTo>
                <a:lnTo>
                  <a:pt x="635832" y="177590"/>
                </a:lnTo>
                <a:lnTo>
                  <a:pt x="654776" y="222159"/>
                </a:lnTo>
                <a:lnTo>
                  <a:pt x="668306" y="271042"/>
                </a:lnTo>
                <a:lnTo>
                  <a:pt x="676422" y="324235"/>
                </a:lnTo>
                <a:lnTo>
                  <a:pt x="679128" y="381734"/>
                </a:lnTo>
                <a:lnTo>
                  <a:pt x="677673" y="422578"/>
                </a:lnTo>
                <a:lnTo>
                  <a:pt x="673311" y="463070"/>
                </a:lnTo>
                <a:lnTo>
                  <a:pt x="666039" y="503210"/>
                </a:lnTo>
                <a:lnTo>
                  <a:pt x="655859" y="542998"/>
                </a:lnTo>
                <a:lnTo>
                  <a:pt x="642771" y="582435"/>
                </a:lnTo>
                <a:lnTo>
                  <a:pt x="626775" y="621519"/>
                </a:lnTo>
                <a:lnTo>
                  <a:pt x="607870" y="660252"/>
                </a:lnTo>
                <a:lnTo>
                  <a:pt x="586057" y="698633"/>
                </a:lnTo>
                <a:lnTo>
                  <a:pt x="561335" y="736662"/>
                </a:lnTo>
                <a:lnTo>
                  <a:pt x="533705" y="774339"/>
                </a:lnTo>
                <a:lnTo>
                  <a:pt x="503167" y="811664"/>
                </a:lnTo>
                <a:lnTo>
                  <a:pt x="469721" y="848637"/>
                </a:lnTo>
                <a:lnTo>
                  <a:pt x="433367" y="885257"/>
                </a:lnTo>
                <a:lnTo>
                  <a:pt x="394105" y="921526"/>
                </a:lnTo>
                <a:lnTo>
                  <a:pt x="351934" y="957442"/>
                </a:lnTo>
                <a:lnTo>
                  <a:pt x="306856" y="993006"/>
                </a:lnTo>
                <a:lnTo>
                  <a:pt x="258870" y="1028218"/>
                </a:lnTo>
                <a:lnTo>
                  <a:pt x="207976" y="1063078"/>
                </a:lnTo>
                <a:lnTo>
                  <a:pt x="154173" y="1097585"/>
                </a:lnTo>
                <a:lnTo>
                  <a:pt x="118332" y="1041974"/>
                </a:lnTo>
                <a:lnTo>
                  <a:pt x="171955" y="1005412"/>
                </a:lnTo>
                <a:lnTo>
                  <a:pt x="221353" y="968851"/>
                </a:lnTo>
                <a:lnTo>
                  <a:pt x="266531" y="932292"/>
                </a:lnTo>
                <a:lnTo>
                  <a:pt x="307494" y="895733"/>
                </a:lnTo>
                <a:lnTo>
                  <a:pt x="344247" y="859176"/>
                </a:lnTo>
                <a:lnTo>
                  <a:pt x="376795" y="822621"/>
                </a:lnTo>
                <a:lnTo>
                  <a:pt x="405142" y="786066"/>
                </a:lnTo>
                <a:lnTo>
                  <a:pt x="429292" y="749514"/>
                </a:lnTo>
                <a:lnTo>
                  <a:pt x="449251" y="712963"/>
                </a:lnTo>
                <a:lnTo>
                  <a:pt x="465023" y="676414"/>
                </a:lnTo>
                <a:lnTo>
                  <a:pt x="476612" y="639867"/>
                </a:lnTo>
                <a:lnTo>
                  <a:pt x="487263" y="566778"/>
                </a:lnTo>
                <a:lnTo>
                  <a:pt x="446972" y="592269"/>
                </a:lnTo>
                <a:lnTo>
                  <a:pt x="402777" y="611360"/>
                </a:lnTo>
                <a:lnTo>
                  <a:pt x="355297" y="623339"/>
                </a:lnTo>
                <a:lnTo>
                  <a:pt x="305153" y="627491"/>
                </a:lnTo>
                <a:lnTo>
                  <a:pt x="255668" y="623496"/>
                </a:lnTo>
                <a:lnTo>
                  <a:pt x="208721" y="611932"/>
                </a:lnTo>
                <a:lnTo>
                  <a:pt x="164940" y="593427"/>
                </a:lnTo>
                <a:lnTo>
                  <a:pt x="124955" y="568611"/>
                </a:lnTo>
                <a:lnTo>
                  <a:pt x="89396" y="538112"/>
                </a:lnTo>
                <a:lnTo>
                  <a:pt x="58891" y="502560"/>
                </a:lnTo>
                <a:lnTo>
                  <a:pt x="34070" y="462583"/>
                </a:lnTo>
                <a:lnTo>
                  <a:pt x="15561" y="418810"/>
                </a:lnTo>
                <a:lnTo>
                  <a:pt x="3995" y="371871"/>
                </a:lnTo>
                <a:lnTo>
                  <a:pt x="0" y="322395"/>
                </a:lnTo>
                <a:lnTo>
                  <a:pt x="234" y="311800"/>
                </a:lnTo>
                <a:lnTo>
                  <a:pt x="890" y="301349"/>
                </a:lnTo>
                <a:lnTo>
                  <a:pt x="3179" y="280758"/>
                </a:lnTo>
                <a:lnTo>
                  <a:pt x="3020" y="279198"/>
                </a:lnTo>
                <a:lnTo>
                  <a:pt x="6682" y="233566"/>
                </a:lnTo>
                <a:lnTo>
                  <a:pt x="17665" y="191491"/>
                </a:lnTo>
                <a:lnTo>
                  <a:pt x="35966" y="152116"/>
                </a:lnTo>
                <a:lnTo>
                  <a:pt x="61579" y="115451"/>
                </a:lnTo>
                <a:lnTo>
                  <a:pt x="94501" y="81509"/>
                </a:lnTo>
                <a:lnTo>
                  <a:pt x="133401" y="52154"/>
                </a:lnTo>
                <a:lnTo>
                  <a:pt x="176906" y="29330"/>
                </a:lnTo>
                <a:lnTo>
                  <a:pt x="225023" y="13033"/>
                </a:lnTo>
                <a:lnTo>
                  <a:pt x="277760" y="3257"/>
                </a:lnTo>
                <a:lnTo>
                  <a:pt x="335127" y="0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336092" y="7655753"/>
            <a:ext cx="697865" cy="1097915"/>
          </a:xfrm>
          <a:custGeom>
            <a:avLst/>
            <a:gdLst/>
            <a:ahLst/>
            <a:cxnLst/>
            <a:rect l="l" t="t" r="r" b="b"/>
            <a:pathLst>
              <a:path w="697865" h="1097915">
                <a:moveTo>
                  <a:pt x="353539" y="0"/>
                </a:moveTo>
                <a:lnTo>
                  <a:pt x="401812" y="2816"/>
                </a:lnTo>
                <a:lnTo>
                  <a:pt x="447214" y="11266"/>
                </a:lnTo>
                <a:lnTo>
                  <a:pt x="489743" y="25352"/>
                </a:lnTo>
                <a:lnTo>
                  <a:pt x="529398" y="45077"/>
                </a:lnTo>
                <a:lnTo>
                  <a:pt x="566176" y="70443"/>
                </a:lnTo>
                <a:lnTo>
                  <a:pt x="600075" y="101452"/>
                </a:lnTo>
                <a:lnTo>
                  <a:pt x="629866" y="137381"/>
                </a:lnTo>
                <a:lnTo>
                  <a:pt x="654235" y="177629"/>
                </a:lnTo>
                <a:lnTo>
                  <a:pt x="673184" y="222195"/>
                </a:lnTo>
                <a:lnTo>
                  <a:pt x="686717" y="271075"/>
                </a:lnTo>
                <a:lnTo>
                  <a:pt x="694834" y="324265"/>
                </a:lnTo>
                <a:lnTo>
                  <a:pt x="697539" y="381763"/>
                </a:lnTo>
                <a:lnTo>
                  <a:pt x="696085" y="422615"/>
                </a:lnTo>
                <a:lnTo>
                  <a:pt x="691722" y="463115"/>
                </a:lnTo>
                <a:lnTo>
                  <a:pt x="684451" y="503262"/>
                </a:lnTo>
                <a:lnTo>
                  <a:pt x="674271" y="543056"/>
                </a:lnTo>
                <a:lnTo>
                  <a:pt x="661182" y="582498"/>
                </a:lnTo>
                <a:lnTo>
                  <a:pt x="645185" y="621587"/>
                </a:lnTo>
                <a:lnTo>
                  <a:pt x="626279" y="660324"/>
                </a:lnTo>
                <a:lnTo>
                  <a:pt x="604465" y="698708"/>
                </a:lnTo>
                <a:lnTo>
                  <a:pt x="579742" y="736740"/>
                </a:lnTo>
                <a:lnTo>
                  <a:pt x="552111" y="774419"/>
                </a:lnTo>
                <a:lnTo>
                  <a:pt x="521571" y="811746"/>
                </a:lnTo>
                <a:lnTo>
                  <a:pt x="488122" y="848720"/>
                </a:lnTo>
                <a:lnTo>
                  <a:pt x="451765" y="885342"/>
                </a:lnTo>
                <a:lnTo>
                  <a:pt x="412499" y="921611"/>
                </a:lnTo>
                <a:lnTo>
                  <a:pt x="370325" y="957528"/>
                </a:lnTo>
                <a:lnTo>
                  <a:pt x="325242" y="993093"/>
                </a:lnTo>
                <a:lnTo>
                  <a:pt x="277251" y="1028305"/>
                </a:lnTo>
                <a:lnTo>
                  <a:pt x="226351" y="1063164"/>
                </a:lnTo>
                <a:lnTo>
                  <a:pt x="172542" y="1097672"/>
                </a:lnTo>
                <a:lnTo>
                  <a:pt x="136730" y="1042089"/>
                </a:lnTo>
                <a:lnTo>
                  <a:pt x="191453" y="1004763"/>
                </a:lnTo>
                <a:lnTo>
                  <a:pt x="241797" y="967434"/>
                </a:lnTo>
                <a:lnTo>
                  <a:pt x="287762" y="930106"/>
                </a:lnTo>
                <a:lnTo>
                  <a:pt x="329347" y="892776"/>
                </a:lnTo>
                <a:lnTo>
                  <a:pt x="366554" y="855447"/>
                </a:lnTo>
                <a:lnTo>
                  <a:pt x="399383" y="818117"/>
                </a:lnTo>
                <a:lnTo>
                  <a:pt x="427834" y="780789"/>
                </a:lnTo>
                <a:lnTo>
                  <a:pt x="451907" y="743461"/>
                </a:lnTo>
                <a:lnTo>
                  <a:pt x="471602" y="706135"/>
                </a:lnTo>
                <a:lnTo>
                  <a:pt x="486920" y="668810"/>
                </a:lnTo>
                <a:lnTo>
                  <a:pt x="497862" y="631487"/>
                </a:lnTo>
                <a:lnTo>
                  <a:pt x="506614" y="554913"/>
                </a:lnTo>
                <a:lnTo>
                  <a:pt x="506311" y="553323"/>
                </a:lnTo>
                <a:lnTo>
                  <a:pt x="506311" y="551444"/>
                </a:lnTo>
                <a:lnTo>
                  <a:pt x="463047" y="583294"/>
                </a:lnTo>
                <a:lnTo>
                  <a:pt x="414497" y="607258"/>
                </a:lnTo>
                <a:lnTo>
                  <a:pt x="361557" y="622356"/>
                </a:lnTo>
                <a:lnTo>
                  <a:pt x="305124" y="627606"/>
                </a:lnTo>
                <a:lnTo>
                  <a:pt x="255640" y="623610"/>
                </a:lnTo>
                <a:lnTo>
                  <a:pt x="208695" y="612043"/>
                </a:lnTo>
                <a:lnTo>
                  <a:pt x="164917" y="593534"/>
                </a:lnTo>
                <a:lnTo>
                  <a:pt x="124937" y="568711"/>
                </a:lnTo>
                <a:lnTo>
                  <a:pt x="89381" y="538206"/>
                </a:lnTo>
                <a:lnTo>
                  <a:pt x="58881" y="502647"/>
                </a:lnTo>
                <a:lnTo>
                  <a:pt x="34064" y="462664"/>
                </a:lnTo>
                <a:lnTo>
                  <a:pt x="15558" y="418887"/>
                </a:lnTo>
                <a:lnTo>
                  <a:pt x="3994" y="371945"/>
                </a:lnTo>
                <a:lnTo>
                  <a:pt x="0" y="322467"/>
                </a:lnTo>
                <a:lnTo>
                  <a:pt x="4967" y="267458"/>
                </a:lnTo>
                <a:lnTo>
                  <a:pt x="19268" y="215735"/>
                </a:lnTo>
                <a:lnTo>
                  <a:pt x="41995" y="168137"/>
                </a:lnTo>
                <a:lnTo>
                  <a:pt x="72245" y="125500"/>
                </a:lnTo>
                <a:lnTo>
                  <a:pt x="80656" y="116381"/>
                </a:lnTo>
                <a:lnTo>
                  <a:pt x="84601" y="111814"/>
                </a:lnTo>
                <a:lnTo>
                  <a:pt x="112913" y="81581"/>
                </a:lnTo>
                <a:lnTo>
                  <a:pt x="151802" y="52208"/>
                </a:lnTo>
                <a:lnTo>
                  <a:pt x="195316" y="29365"/>
                </a:lnTo>
                <a:lnTo>
                  <a:pt x="243447" y="13050"/>
                </a:lnTo>
                <a:lnTo>
                  <a:pt x="296190" y="3262"/>
                </a:lnTo>
                <a:lnTo>
                  <a:pt x="353539" y="0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541458" y="1668642"/>
            <a:ext cx="7205345" cy="17900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50" spc="-20" dirty="0"/>
              <a:t>วัตถุประสงค์</a:t>
            </a:r>
            <a:endParaRPr sz="11550"/>
          </a:p>
        </p:txBody>
      </p:sp>
      <p:sp>
        <p:nvSpPr>
          <p:cNvPr id="21" name="object 21"/>
          <p:cNvSpPr/>
          <p:nvPr/>
        </p:nvSpPr>
        <p:spPr>
          <a:xfrm>
            <a:off x="0" y="6692309"/>
            <a:ext cx="3467100" cy="3594735"/>
          </a:xfrm>
          <a:custGeom>
            <a:avLst/>
            <a:gdLst/>
            <a:ahLst/>
            <a:cxnLst/>
            <a:rect l="l" t="t" r="r" b="b"/>
            <a:pathLst>
              <a:path w="3467100" h="3594734">
                <a:moveTo>
                  <a:pt x="3466782" y="3594690"/>
                </a:moveTo>
                <a:lnTo>
                  <a:pt x="0" y="3594690"/>
                </a:lnTo>
                <a:lnTo>
                  <a:pt x="0" y="0"/>
                </a:lnTo>
                <a:lnTo>
                  <a:pt x="123487" y="58825"/>
                </a:lnTo>
                <a:lnTo>
                  <a:pt x="168005" y="80666"/>
                </a:lnTo>
                <a:lnTo>
                  <a:pt x="212302" y="102862"/>
                </a:lnTo>
                <a:lnTo>
                  <a:pt x="256333" y="125472"/>
                </a:lnTo>
                <a:lnTo>
                  <a:pt x="300056" y="148554"/>
                </a:lnTo>
                <a:lnTo>
                  <a:pt x="343426" y="172166"/>
                </a:lnTo>
                <a:lnTo>
                  <a:pt x="386399" y="196367"/>
                </a:lnTo>
                <a:lnTo>
                  <a:pt x="428932" y="221215"/>
                </a:lnTo>
                <a:lnTo>
                  <a:pt x="470981" y="246769"/>
                </a:lnTo>
                <a:lnTo>
                  <a:pt x="512503" y="273087"/>
                </a:lnTo>
                <a:lnTo>
                  <a:pt x="553452" y="300228"/>
                </a:lnTo>
                <a:lnTo>
                  <a:pt x="593786" y="328250"/>
                </a:lnTo>
                <a:lnTo>
                  <a:pt x="633461" y="357211"/>
                </a:lnTo>
                <a:lnTo>
                  <a:pt x="672433" y="387171"/>
                </a:lnTo>
                <a:lnTo>
                  <a:pt x="710658" y="418187"/>
                </a:lnTo>
                <a:lnTo>
                  <a:pt x="748093" y="450318"/>
                </a:lnTo>
                <a:lnTo>
                  <a:pt x="784693" y="483622"/>
                </a:lnTo>
                <a:lnTo>
                  <a:pt x="821691" y="519621"/>
                </a:lnTo>
                <a:lnTo>
                  <a:pt x="857061" y="556638"/>
                </a:lnTo>
                <a:lnTo>
                  <a:pt x="890870" y="594626"/>
                </a:lnTo>
                <a:lnTo>
                  <a:pt x="923189" y="633535"/>
                </a:lnTo>
                <a:lnTo>
                  <a:pt x="954086" y="673319"/>
                </a:lnTo>
                <a:lnTo>
                  <a:pt x="983631" y="713931"/>
                </a:lnTo>
                <a:lnTo>
                  <a:pt x="1011892" y="755321"/>
                </a:lnTo>
                <a:lnTo>
                  <a:pt x="1038939" y="797443"/>
                </a:lnTo>
                <a:lnTo>
                  <a:pt x="1064840" y="840248"/>
                </a:lnTo>
                <a:lnTo>
                  <a:pt x="1089666" y="883690"/>
                </a:lnTo>
                <a:lnTo>
                  <a:pt x="1113484" y="927719"/>
                </a:lnTo>
                <a:lnTo>
                  <a:pt x="1136364" y="972289"/>
                </a:lnTo>
                <a:lnTo>
                  <a:pt x="1158374" y="1017352"/>
                </a:lnTo>
                <a:lnTo>
                  <a:pt x="1179586" y="1062859"/>
                </a:lnTo>
                <a:lnTo>
                  <a:pt x="1200066" y="1108764"/>
                </a:lnTo>
                <a:lnTo>
                  <a:pt x="1219884" y="1155019"/>
                </a:lnTo>
                <a:lnTo>
                  <a:pt x="1239110" y="1201575"/>
                </a:lnTo>
                <a:lnTo>
                  <a:pt x="1257812" y="1248385"/>
                </a:lnTo>
                <a:lnTo>
                  <a:pt x="1276060" y="1295401"/>
                </a:lnTo>
                <a:lnTo>
                  <a:pt x="1293922" y="1342576"/>
                </a:lnTo>
                <a:lnTo>
                  <a:pt x="1311468" y="1389862"/>
                </a:lnTo>
                <a:lnTo>
                  <a:pt x="1328767" y="1437211"/>
                </a:lnTo>
                <a:lnTo>
                  <a:pt x="1345888" y="1484575"/>
                </a:lnTo>
                <a:lnTo>
                  <a:pt x="1379784" y="1578918"/>
                </a:lnTo>
                <a:lnTo>
                  <a:pt x="1396996" y="1626434"/>
                </a:lnTo>
                <a:lnTo>
                  <a:pt x="1414517" y="1674053"/>
                </a:lnTo>
                <a:lnTo>
                  <a:pt x="1432445" y="1721680"/>
                </a:lnTo>
                <a:lnTo>
                  <a:pt x="1450880" y="1769220"/>
                </a:lnTo>
                <a:lnTo>
                  <a:pt x="1469920" y="1816579"/>
                </a:lnTo>
                <a:lnTo>
                  <a:pt x="1489665" y="1863663"/>
                </a:lnTo>
                <a:lnTo>
                  <a:pt x="1510214" y="1910376"/>
                </a:lnTo>
                <a:lnTo>
                  <a:pt x="1531666" y="1956623"/>
                </a:lnTo>
                <a:lnTo>
                  <a:pt x="1554119" y="2002310"/>
                </a:lnTo>
                <a:lnTo>
                  <a:pt x="1577674" y="2047343"/>
                </a:lnTo>
                <a:lnTo>
                  <a:pt x="1602429" y="2091626"/>
                </a:lnTo>
                <a:lnTo>
                  <a:pt x="1628483" y="2135064"/>
                </a:lnTo>
                <a:lnTo>
                  <a:pt x="1655935" y="2177564"/>
                </a:lnTo>
                <a:lnTo>
                  <a:pt x="1684885" y="2219029"/>
                </a:lnTo>
                <a:lnTo>
                  <a:pt x="1715431" y="2259367"/>
                </a:lnTo>
                <a:lnTo>
                  <a:pt x="1747673" y="2298481"/>
                </a:lnTo>
                <a:lnTo>
                  <a:pt x="1781710" y="2336277"/>
                </a:lnTo>
                <a:lnTo>
                  <a:pt x="1817640" y="2372661"/>
                </a:lnTo>
                <a:lnTo>
                  <a:pt x="1855563" y="2407537"/>
                </a:lnTo>
                <a:lnTo>
                  <a:pt x="1895058" y="2440065"/>
                </a:lnTo>
                <a:lnTo>
                  <a:pt x="1935996" y="2470012"/>
                </a:lnTo>
                <a:lnTo>
                  <a:pt x="1978248" y="2497601"/>
                </a:lnTo>
                <a:lnTo>
                  <a:pt x="2021683" y="2523059"/>
                </a:lnTo>
                <a:lnTo>
                  <a:pt x="2066168" y="2546609"/>
                </a:lnTo>
                <a:lnTo>
                  <a:pt x="2111574" y="2568478"/>
                </a:lnTo>
                <a:lnTo>
                  <a:pt x="2157768" y="2588889"/>
                </a:lnTo>
                <a:lnTo>
                  <a:pt x="2204620" y="2608068"/>
                </a:lnTo>
                <a:lnTo>
                  <a:pt x="2251999" y="2626240"/>
                </a:lnTo>
                <a:lnTo>
                  <a:pt x="2299773" y="2643630"/>
                </a:lnTo>
                <a:lnTo>
                  <a:pt x="2492202" y="2709864"/>
                </a:lnTo>
                <a:lnTo>
                  <a:pt x="2541994" y="2727682"/>
                </a:lnTo>
                <a:lnTo>
                  <a:pt x="2591143" y="2746398"/>
                </a:lnTo>
                <a:lnTo>
                  <a:pt x="2639621" y="2766097"/>
                </a:lnTo>
                <a:lnTo>
                  <a:pt x="2687399" y="2786863"/>
                </a:lnTo>
                <a:lnTo>
                  <a:pt x="2734449" y="2808781"/>
                </a:lnTo>
                <a:lnTo>
                  <a:pt x="2780742" y="2831935"/>
                </a:lnTo>
                <a:lnTo>
                  <a:pt x="2826249" y="2856409"/>
                </a:lnTo>
                <a:lnTo>
                  <a:pt x="2870942" y="2882289"/>
                </a:lnTo>
                <a:lnTo>
                  <a:pt x="2914794" y="2909658"/>
                </a:lnTo>
                <a:lnTo>
                  <a:pt x="2957774" y="2938601"/>
                </a:lnTo>
                <a:lnTo>
                  <a:pt x="2999855" y="2969203"/>
                </a:lnTo>
                <a:lnTo>
                  <a:pt x="3041008" y="3001547"/>
                </a:lnTo>
                <a:lnTo>
                  <a:pt x="3081205" y="3035719"/>
                </a:lnTo>
                <a:lnTo>
                  <a:pt x="3118067" y="3069468"/>
                </a:lnTo>
                <a:lnTo>
                  <a:pt x="3153714" y="3104443"/>
                </a:lnTo>
                <a:lnTo>
                  <a:pt x="3188097" y="3140595"/>
                </a:lnTo>
                <a:lnTo>
                  <a:pt x="3221172" y="3177876"/>
                </a:lnTo>
                <a:lnTo>
                  <a:pt x="3252890" y="3216236"/>
                </a:lnTo>
                <a:lnTo>
                  <a:pt x="3283205" y="3255629"/>
                </a:lnTo>
                <a:lnTo>
                  <a:pt x="3312070" y="3296004"/>
                </a:lnTo>
                <a:lnTo>
                  <a:pt x="3339438" y="3337314"/>
                </a:lnTo>
                <a:lnTo>
                  <a:pt x="3365262" y="3379509"/>
                </a:lnTo>
                <a:lnTo>
                  <a:pt x="3389496" y="3422542"/>
                </a:lnTo>
                <a:lnTo>
                  <a:pt x="3412091" y="3466363"/>
                </a:lnTo>
                <a:lnTo>
                  <a:pt x="3433002" y="3510925"/>
                </a:lnTo>
                <a:lnTo>
                  <a:pt x="3452181" y="3556179"/>
                </a:lnTo>
                <a:lnTo>
                  <a:pt x="3466782" y="3594690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505748" y="0"/>
            <a:ext cx="3782695" cy="3959225"/>
          </a:xfrm>
          <a:custGeom>
            <a:avLst/>
            <a:gdLst/>
            <a:ahLst/>
            <a:cxnLst/>
            <a:rect l="l" t="t" r="r" b="b"/>
            <a:pathLst>
              <a:path w="3782694" h="3959225">
                <a:moveTo>
                  <a:pt x="0" y="0"/>
                </a:moveTo>
                <a:lnTo>
                  <a:pt x="3782250" y="0"/>
                </a:lnTo>
                <a:lnTo>
                  <a:pt x="3782250" y="3959212"/>
                </a:lnTo>
                <a:lnTo>
                  <a:pt x="3491620" y="3826195"/>
                </a:lnTo>
                <a:lnTo>
                  <a:pt x="3402005" y="3783642"/>
                </a:lnTo>
                <a:lnTo>
                  <a:pt x="3357504" y="3761860"/>
                </a:lnTo>
                <a:lnTo>
                  <a:pt x="3313263" y="3739662"/>
                </a:lnTo>
                <a:lnTo>
                  <a:pt x="3269327" y="3716989"/>
                </a:lnTo>
                <a:lnTo>
                  <a:pt x="3225739" y="3693782"/>
                </a:lnTo>
                <a:lnTo>
                  <a:pt x="3182542" y="3669983"/>
                </a:lnTo>
                <a:lnTo>
                  <a:pt x="3139779" y="3645533"/>
                </a:lnTo>
                <a:lnTo>
                  <a:pt x="3097493" y="3620372"/>
                </a:lnTo>
                <a:lnTo>
                  <a:pt x="3055728" y="3594443"/>
                </a:lnTo>
                <a:lnTo>
                  <a:pt x="3014527" y="3567685"/>
                </a:lnTo>
                <a:lnTo>
                  <a:pt x="2973934" y="3540040"/>
                </a:lnTo>
                <a:lnTo>
                  <a:pt x="2933990" y="3511450"/>
                </a:lnTo>
                <a:lnTo>
                  <a:pt x="2894741" y="3481856"/>
                </a:lnTo>
                <a:lnTo>
                  <a:pt x="2856228" y="3451197"/>
                </a:lnTo>
                <a:lnTo>
                  <a:pt x="2818496" y="3419417"/>
                </a:lnTo>
                <a:lnTo>
                  <a:pt x="2781586" y="3386456"/>
                </a:lnTo>
                <a:lnTo>
                  <a:pt x="2744254" y="3350803"/>
                </a:lnTo>
                <a:lnTo>
                  <a:pt x="2708541" y="3314117"/>
                </a:lnTo>
                <a:lnTo>
                  <a:pt x="2674378" y="3276447"/>
                </a:lnTo>
                <a:lnTo>
                  <a:pt x="2641698" y="3237840"/>
                </a:lnTo>
                <a:lnTo>
                  <a:pt x="2610431" y="3198346"/>
                </a:lnTo>
                <a:lnTo>
                  <a:pt x="2580509" y="3158012"/>
                </a:lnTo>
                <a:lnTo>
                  <a:pt x="2551863" y="3116887"/>
                </a:lnTo>
                <a:lnTo>
                  <a:pt x="2524425" y="3075019"/>
                </a:lnTo>
                <a:lnTo>
                  <a:pt x="2498125" y="3032457"/>
                </a:lnTo>
                <a:lnTo>
                  <a:pt x="2472896" y="2989249"/>
                </a:lnTo>
                <a:lnTo>
                  <a:pt x="2448668" y="2945444"/>
                </a:lnTo>
                <a:lnTo>
                  <a:pt x="2425374" y="2901089"/>
                </a:lnTo>
                <a:lnTo>
                  <a:pt x="2402943" y="2856234"/>
                </a:lnTo>
                <a:lnTo>
                  <a:pt x="2381309" y="2810926"/>
                </a:lnTo>
                <a:lnTo>
                  <a:pt x="2360401" y="2765214"/>
                </a:lnTo>
                <a:lnTo>
                  <a:pt x="2340152" y="2719146"/>
                </a:lnTo>
                <a:lnTo>
                  <a:pt x="2320493" y="2672772"/>
                </a:lnTo>
                <a:lnTo>
                  <a:pt x="2301355" y="2626138"/>
                </a:lnTo>
                <a:lnTo>
                  <a:pt x="2282670" y="2579294"/>
                </a:lnTo>
                <a:lnTo>
                  <a:pt x="2264368" y="2532287"/>
                </a:lnTo>
                <a:lnTo>
                  <a:pt x="2246382" y="2485167"/>
                </a:lnTo>
                <a:lnTo>
                  <a:pt x="2228643" y="2437982"/>
                </a:lnTo>
                <a:lnTo>
                  <a:pt x="2211081" y="2390780"/>
                </a:lnTo>
                <a:lnTo>
                  <a:pt x="2176307" y="2296756"/>
                </a:lnTo>
                <a:lnTo>
                  <a:pt x="2158652" y="2249403"/>
                </a:lnTo>
                <a:lnTo>
                  <a:pt x="2140688" y="2201950"/>
                </a:lnTo>
                <a:lnTo>
                  <a:pt x="2122316" y="2154493"/>
                </a:lnTo>
                <a:lnTo>
                  <a:pt x="2103439" y="2107126"/>
                </a:lnTo>
                <a:lnTo>
                  <a:pt x="2083958" y="2059946"/>
                </a:lnTo>
                <a:lnTo>
                  <a:pt x="2063774" y="2013049"/>
                </a:lnTo>
                <a:lnTo>
                  <a:pt x="2042791" y="1966530"/>
                </a:lnTo>
                <a:lnTo>
                  <a:pt x="2020909" y="1920485"/>
                </a:lnTo>
                <a:lnTo>
                  <a:pt x="1998030" y="1875009"/>
                </a:lnTo>
                <a:lnTo>
                  <a:pt x="1974056" y="1830198"/>
                </a:lnTo>
                <a:lnTo>
                  <a:pt x="1948890" y="1786148"/>
                </a:lnTo>
                <a:lnTo>
                  <a:pt x="1922432" y="1742954"/>
                </a:lnTo>
                <a:lnTo>
                  <a:pt x="1894584" y="1700713"/>
                </a:lnTo>
                <a:lnTo>
                  <a:pt x="1865249" y="1659519"/>
                </a:lnTo>
                <a:lnTo>
                  <a:pt x="1834328" y="1619468"/>
                </a:lnTo>
                <a:lnTo>
                  <a:pt x="1801722" y="1580656"/>
                </a:lnTo>
                <a:lnTo>
                  <a:pt x="1767335" y="1543179"/>
                </a:lnTo>
                <a:lnTo>
                  <a:pt x="1731067" y="1507132"/>
                </a:lnTo>
                <a:lnTo>
                  <a:pt x="1692820" y="1472611"/>
                </a:lnTo>
                <a:lnTo>
                  <a:pt x="1653024" y="1440453"/>
                </a:lnTo>
                <a:lnTo>
                  <a:pt x="1611808" y="1410889"/>
                </a:lnTo>
                <a:lnTo>
                  <a:pt x="1569301" y="1383695"/>
                </a:lnTo>
                <a:lnTo>
                  <a:pt x="1525631" y="1358644"/>
                </a:lnTo>
                <a:lnTo>
                  <a:pt x="1480928" y="1335509"/>
                </a:lnTo>
                <a:lnTo>
                  <a:pt x="1435320" y="1314065"/>
                </a:lnTo>
                <a:lnTo>
                  <a:pt x="1388937" y="1294085"/>
                </a:lnTo>
                <a:lnTo>
                  <a:pt x="1341908" y="1275344"/>
                </a:lnTo>
                <a:lnTo>
                  <a:pt x="1294362" y="1257614"/>
                </a:lnTo>
                <a:lnTo>
                  <a:pt x="1246428" y="1240671"/>
                </a:lnTo>
                <a:lnTo>
                  <a:pt x="1053390" y="1176235"/>
                </a:lnTo>
                <a:lnTo>
                  <a:pt x="1003434" y="1158882"/>
                </a:lnTo>
                <a:lnTo>
                  <a:pt x="954112" y="1140625"/>
                </a:lnTo>
                <a:lnTo>
                  <a:pt x="905453" y="1121379"/>
                </a:lnTo>
                <a:lnTo>
                  <a:pt x="857483" y="1101059"/>
                </a:lnTo>
                <a:lnTo>
                  <a:pt x="810231" y="1079581"/>
                </a:lnTo>
                <a:lnTo>
                  <a:pt x="763724" y="1056860"/>
                </a:lnTo>
                <a:lnTo>
                  <a:pt x="717991" y="1032811"/>
                </a:lnTo>
                <a:lnTo>
                  <a:pt x="673058" y="1007349"/>
                </a:lnTo>
                <a:lnTo>
                  <a:pt x="628953" y="980390"/>
                </a:lnTo>
                <a:lnTo>
                  <a:pt x="585705" y="951849"/>
                </a:lnTo>
                <a:lnTo>
                  <a:pt x="543340" y="921641"/>
                </a:lnTo>
                <a:lnTo>
                  <a:pt x="501887" y="889682"/>
                </a:lnTo>
                <a:lnTo>
                  <a:pt x="461373" y="855887"/>
                </a:lnTo>
                <a:lnTo>
                  <a:pt x="424198" y="822483"/>
                </a:lnTo>
                <a:lnTo>
                  <a:pt x="388227" y="787842"/>
                </a:lnTo>
                <a:lnTo>
                  <a:pt x="353508" y="752012"/>
                </a:lnTo>
                <a:lnTo>
                  <a:pt x="320087" y="715042"/>
                </a:lnTo>
                <a:lnTo>
                  <a:pt x="288012" y="676978"/>
                </a:lnTo>
                <a:lnTo>
                  <a:pt x="257331" y="637870"/>
                </a:lnTo>
                <a:lnTo>
                  <a:pt x="228091" y="597766"/>
                </a:lnTo>
                <a:lnTo>
                  <a:pt x="200339" y="556714"/>
                </a:lnTo>
                <a:lnTo>
                  <a:pt x="174122" y="514761"/>
                </a:lnTo>
                <a:lnTo>
                  <a:pt x="149489" y="471956"/>
                </a:lnTo>
                <a:lnTo>
                  <a:pt x="126486" y="428347"/>
                </a:lnTo>
                <a:lnTo>
                  <a:pt x="105160" y="383982"/>
                </a:lnTo>
                <a:lnTo>
                  <a:pt x="85560" y="338910"/>
                </a:lnTo>
                <a:lnTo>
                  <a:pt x="67732" y="293177"/>
                </a:lnTo>
                <a:lnTo>
                  <a:pt x="51724" y="246834"/>
                </a:lnTo>
                <a:lnTo>
                  <a:pt x="37582" y="199926"/>
                </a:lnTo>
                <a:lnTo>
                  <a:pt x="25356" y="152504"/>
                </a:lnTo>
                <a:lnTo>
                  <a:pt x="15091" y="104614"/>
                </a:lnTo>
                <a:lnTo>
                  <a:pt x="6836" y="56306"/>
                </a:lnTo>
                <a:lnTo>
                  <a:pt x="637" y="7626"/>
                </a:lnTo>
                <a:lnTo>
                  <a:pt x="0" y="0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0" y="493128"/>
            <a:ext cx="2759710" cy="1143000"/>
            <a:chOff x="0" y="493128"/>
            <a:chExt cx="2759710" cy="1143000"/>
          </a:xfrm>
        </p:grpSpPr>
        <p:sp>
          <p:nvSpPr>
            <p:cNvPr id="24" name="object 24"/>
            <p:cNvSpPr/>
            <p:nvPr/>
          </p:nvSpPr>
          <p:spPr>
            <a:xfrm>
              <a:off x="0" y="493140"/>
              <a:ext cx="2616200" cy="1143000"/>
            </a:xfrm>
            <a:custGeom>
              <a:avLst/>
              <a:gdLst/>
              <a:ahLst/>
              <a:cxnLst/>
              <a:rect l="l" t="t" r="r" b="b"/>
              <a:pathLst>
                <a:path w="2616200" h="1143000">
                  <a:moveTo>
                    <a:pt x="389470" y="556641"/>
                  </a:moveTo>
                  <a:lnTo>
                    <a:pt x="0" y="181368"/>
                  </a:lnTo>
                  <a:lnTo>
                    <a:pt x="0" y="220357"/>
                  </a:lnTo>
                  <a:lnTo>
                    <a:pt x="355739" y="565073"/>
                  </a:lnTo>
                  <a:lnTo>
                    <a:pt x="0" y="929220"/>
                  </a:lnTo>
                  <a:lnTo>
                    <a:pt x="0" y="960539"/>
                  </a:lnTo>
                  <a:lnTo>
                    <a:pt x="389470" y="556641"/>
                  </a:lnTo>
                  <a:close/>
                </a:path>
                <a:path w="2616200" h="1143000">
                  <a:moveTo>
                    <a:pt x="1123226" y="556641"/>
                  </a:moveTo>
                  <a:lnTo>
                    <a:pt x="1089494" y="524141"/>
                  </a:lnTo>
                  <a:lnTo>
                    <a:pt x="1089494" y="565073"/>
                  </a:lnTo>
                  <a:lnTo>
                    <a:pt x="553935" y="1113282"/>
                  </a:lnTo>
                  <a:lnTo>
                    <a:pt x="364172" y="923518"/>
                  </a:lnTo>
                  <a:lnTo>
                    <a:pt x="693102" y="577723"/>
                  </a:lnTo>
                  <a:lnTo>
                    <a:pt x="364172" y="236143"/>
                  </a:lnTo>
                  <a:lnTo>
                    <a:pt x="549719" y="37947"/>
                  </a:lnTo>
                  <a:lnTo>
                    <a:pt x="1089494" y="565073"/>
                  </a:lnTo>
                  <a:lnTo>
                    <a:pt x="1089494" y="524141"/>
                  </a:lnTo>
                  <a:lnTo>
                    <a:pt x="584898" y="37947"/>
                  </a:lnTo>
                  <a:lnTo>
                    <a:pt x="545503" y="0"/>
                  </a:lnTo>
                  <a:lnTo>
                    <a:pt x="326224" y="231927"/>
                  </a:lnTo>
                  <a:lnTo>
                    <a:pt x="655142" y="573506"/>
                  </a:lnTo>
                  <a:lnTo>
                    <a:pt x="330441" y="923518"/>
                  </a:lnTo>
                  <a:lnTo>
                    <a:pt x="549922" y="1143000"/>
                  </a:lnTo>
                  <a:lnTo>
                    <a:pt x="557809" y="1143000"/>
                  </a:lnTo>
                  <a:lnTo>
                    <a:pt x="586473" y="1113282"/>
                  </a:lnTo>
                  <a:lnTo>
                    <a:pt x="1123226" y="556641"/>
                  </a:lnTo>
                  <a:close/>
                </a:path>
                <a:path w="2616200" h="1143000">
                  <a:moveTo>
                    <a:pt x="1882292" y="556641"/>
                  </a:moveTo>
                  <a:lnTo>
                    <a:pt x="1848548" y="524129"/>
                  </a:lnTo>
                  <a:lnTo>
                    <a:pt x="1848548" y="565073"/>
                  </a:lnTo>
                  <a:lnTo>
                    <a:pt x="1312989" y="1113282"/>
                  </a:lnTo>
                  <a:lnTo>
                    <a:pt x="1123226" y="923518"/>
                  </a:lnTo>
                  <a:lnTo>
                    <a:pt x="1447939" y="577723"/>
                  </a:lnTo>
                  <a:lnTo>
                    <a:pt x="1119009" y="236143"/>
                  </a:lnTo>
                  <a:lnTo>
                    <a:pt x="1304556" y="37947"/>
                  </a:lnTo>
                  <a:lnTo>
                    <a:pt x="1848548" y="565073"/>
                  </a:lnTo>
                  <a:lnTo>
                    <a:pt x="1848548" y="524129"/>
                  </a:lnTo>
                  <a:lnTo>
                    <a:pt x="1343952" y="37947"/>
                  </a:lnTo>
                  <a:lnTo>
                    <a:pt x="1304556" y="0"/>
                  </a:lnTo>
                  <a:lnTo>
                    <a:pt x="1085278" y="231927"/>
                  </a:lnTo>
                  <a:lnTo>
                    <a:pt x="1414208" y="573506"/>
                  </a:lnTo>
                  <a:lnTo>
                    <a:pt x="1089494" y="923518"/>
                  </a:lnTo>
                  <a:lnTo>
                    <a:pt x="1308976" y="1143000"/>
                  </a:lnTo>
                  <a:lnTo>
                    <a:pt x="1316875" y="1143000"/>
                  </a:lnTo>
                  <a:lnTo>
                    <a:pt x="1345526" y="1113282"/>
                  </a:lnTo>
                  <a:lnTo>
                    <a:pt x="1882292" y="556641"/>
                  </a:lnTo>
                  <a:close/>
                </a:path>
                <a:path w="2616200" h="1143000">
                  <a:moveTo>
                    <a:pt x="2616047" y="556641"/>
                  </a:moveTo>
                  <a:lnTo>
                    <a:pt x="2582303" y="524129"/>
                  </a:lnTo>
                  <a:lnTo>
                    <a:pt x="2582303" y="565073"/>
                  </a:lnTo>
                  <a:lnTo>
                    <a:pt x="2046744" y="1113282"/>
                  </a:lnTo>
                  <a:lnTo>
                    <a:pt x="1856981" y="923518"/>
                  </a:lnTo>
                  <a:lnTo>
                    <a:pt x="2181695" y="577723"/>
                  </a:lnTo>
                  <a:lnTo>
                    <a:pt x="1852764" y="236143"/>
                  </a:lnTo>
                  <a:lnTo>
                    <a:pt x="2038311" y="37947"/>
                  </a:lnTo>
                  <a:lnTo>
                    <a:pt x="2582303" y="565073"/>
                  </a:lnTo>
                  <a:lnTo>
                    <a:pt x="2582303" y="524129"/>
                  </a:lnTo>
                  <a:lnTo>
                    <a:pt x="2077707" y="37947"/>
                  </a:lnTo>
                  <a:lnTo>
                    <a:pt x="2038311" y="0"/>
                  </a:lnTo>
                  <a:lnTo>
                    <a:pt x="1819033" y="231927"/>
                  </a:lnTo>
                  <a:lnTo>
                    <a:pt x="2147951" y="573506"/>
                  </a:lnTo>
                  <a:lnTo>
                    <a:pt x="1823250" y="923518"/>
                  </a:lnTo>
                  <a:lnTo>
                    <a:pt x="2042731" y="1143000"/>
                  </a:lnTo>
                  <a:lnTo>
                    <a:pt x="2050618" y="1143000"/>
                  </a:lnTo>
                  <a:lnTo>
                    <a:pt x="2079282" y="1113282"/>
                  </a:lnTo>
                  <a:lnTo>
                    <a:pt x="2616047" y="556641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497356"/>
              <a:ext cx="2759710" cy="1109345"/>
            </a:xfrm>
            <a:custGeom>
              <a:avLst/>
              <a:gdLst/>
              <a:ahLst/>
              <a:cxnLst/>
              <a:rect l="l" t="t" r="r" b="b"/>
              <a:pathLst>
                <a:path w="2759710" h="1109345">
                  <a:moveTo>
                    <a:pt x="532853" y="543979"/>
                  </a:moveTo>
                  <a:lnTo>
                    <a:pt x="0" y="23241"/>
                  </a:lnTo>
                  <a:lnTo>
                    <a:pt x="0" y="447052"/>
                  </a:lnTo>
                  <a:lnTo>
                    <a:pt x="102717" y="552424"/>
                  </a:lnTo>
                  <a:lnTo>
                    <a:pt x="0" y="661733"/>
                  </a:lnTo>
                  <a:lnTo>
                    <a:pt x="0" y="1089050"/>
                  </a:lnTo>
                  <a:lnTo>
                    <a:pt x="532853" y="543979"/>
                  </a:lnTo>
                  <a:close/>
                </a:path>
                <a:path w="2759710" h="1109345">
                  <a:moveTo>
                    <a:pt x="1266609" y="543979"/>
                  </a:moveTo>
                  <a:lnTo>
                    <a:pt x="709968" y="0"/>
                  </a:lnTo>
                  <a:lnTo>
                    <a:pt x="507555" y="215061"/>
                  </a:lnTo>
                  <a:lnTo>
                    <a:pt x="836472" y="552424"/>
                  </a:lnTo>
                  <a:lnTo>
                    <a:pt x="511771" y="902423"/>
                  </a:lnTo>
                  <a:lnTo>
                    <a:pt x="718400" y="1109065"/>
                  </a:lnTo>
                  <a:lnTo>
                    <a:pt x="1266609" y="543979"/>
                  </a:lnTo>
                  <a:close/>
                </a:path>
                <a:path w="2759710" h="1109345">
                  <a:moveTo>
                    <a:pt x="2025662" y="543979"/>
                  </a:moveTo>
                  <a:lnTo>
                    <a:pt x="1464805" y="0"/>
                  </a:lnTo>
                  <a:lnTo>
                    <a:pt x="1262392" y="215061"/>
                  </a:lnTo>
                  <a:lnTo>
                    <a:pt x="1591310" y="552424"/>
                  </a:lnTo>
                  <a:lnTo>
                    <a:pt x="1266609" y="902423"/>
                  </a:lnTo>
                  <a:lnTo>
                    <a:pt x="1473238" y="1109065"/>
                  </a:lnTo>
                  <a:lnTo>
                    <a:pt x="2025662" y="543979"/>
                  </a:lnTo>
                  <a:close/>
                </a:path>
                <a:path w="2759710" h="1109345">
                  <a:moveTo>
                    <a:pt x="2759418" y="543979"/>
                  </a:moveTo>
                  <a:lnTo>
                    <a:pt x="2198560" y="0"/>
                  </a:lnTo>
                  <a:lnTo>
                    <a:pt x="2000364" y="215061"/>
                  </a:lnTo>
                  <a:lnTo>
                    <a:pt x="2325065" y="552424"/>
                  </a:lnTo>
                  <a:lnTo>
                    <a:pt x="2000364" y="902423"/>
                  </a:lnTo>
                  <a:lnTo>
                    <a:pt x="2206993" y="1109065"/>
                  </a:lnTo>
                  <a:lnTo>
                    <a:pt x="2759418" y="543979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5464609" y="8688792"/>
            <a:ext cx="2823845" cy="1143000"/>
            <a:chOff x="15464609" y="8688792"/>
            <a:chExt cx="2823845" cy="1143000"/>
          </a:xfrm>
        </p:grpSpPr>
        <p:sp>
          <p:nvSpPr>
            <p:cNvPr id="27" name="object 27"/>
            <p:cNvSpPr/>
            <p:nvPr/>
          </p:nvSpPr>
          <p:spPr>
            <a:xfrm>
              <a:off x="15607983" y="8688793"/>
              <a:ext cx="2680335" cy="1143000"/>
            </a:xfrm>
            <a:custGeom>
              <a:avLst/>
              <a:gdLst/>
              <a:ahLst/>
              <a:cxnLst/>
              <a:rect l="l" t="t" r="r" b="b"/>
              <a:pathLst>
                <a:path w="2680334" h="1143000">
                  <a:moveTo>
                    <a:pt x="797001" y="911072"/>
                  </a:moveTo>
                  <a:lnTo>
                    <a:pt x="763270" y="876046"/>
                  </a:lnTo>
                  <a:lnTo>
                    <a:pt x="763270" y="906856"/>
                  </a:lnTo>
                  <a:lnTo>
                    <a:pt x="577723" y="1105052"/>
                  </a:lnTo>
                  <a:lnTo>
                    <a:pt x="33731" y="577926"/>
                  </a:lnTo>
                  <a:lnTo>
                    <a:pt x="569290" y="29718"/>
                  </a:lnTo>
                  <a:lnTo>
                    <a:pt x="759053" y="219481"/>
                  </a:lnTo>
                  <a:lnTo>
                    <a:pt x="434340" y="565277"/>
                  </a:lnTo>
                  <a:lnTo>
                    <a:pt x="763270" y="906856"/>
                  </a:lnTo>
                  <a:lnTo>
                    <a:pt x="763270" y="876046"/>
                  </a:lnTo>
                  <a:lnTo>
                    <a:pt x="468083" y="569493"/>
                  </a:lnTo>
                  <a:lnTo>
                    <a:pt x="792784" y="219481"/>
                  </a:lnTo>
                  <a:lnTo>
                    <a:pt x="573303" y="0"/>
                  </a:lnTo>
                  <a:lnTo>
                    <a:pt x="565416" y="0"/>
                  </a:lnTo>
                  <a:lnTo>
                    <a:pt x="536752" y="29718"/>
                  </a:lnTo>
                  <a:lnTo>
                    <a:pt x="0" y="586359"/>
                  </a:lnTo>
                  <a:lnTo>
                    <a:pt x="538327" y="1105052"/>
                  </a:lnTo>
                  <a:lnTo>
                    <a:pt x="577723" y="1143000"/>
                  </a:lnTo>
                  <a:lnTo>
                    <a:pt x="797001" y="911072"/>
                  </a:lnTo>
                  <a:close/>
                </a:path>
                <a:path w="2680334" h="1143000">
                  <a:moveTo>
                    <a:pt x="1530756" y="911072"/>
                  </a:moveTo>
                  <a:lnTo>
                    <a:pt x="1497025" y="876046"/>
                  </a:lnTo>
                  <a:lnTo>
                    <a:pt x="1497025" y="906856"/>
                  </a:lnTo>
                  <a:lnTo>
                    <a:pt x="1311478" y="1105052"/>
                  </a:lnTo>
                  <a:lnTo>
                    <a:pt x="767486" y="577926"/>
                  </a:lnTo>
                  <a:lnTo>
                    <a:pt x="1303045" y="29718"/>
                  </a:lnTo>
                  <a:lnTo>
                    <a:pt x="1492808" y="219481"/>
                  </a:lnTo>
                  <a:lnTo>
                    <a:pt x="1168095" y="565277"/>
                  </a:lnTo>
                  <a:lnTo>
                    <a:pt x="1497025" y="906856"/>
                  </a:lnTo>
                  <a:lnTo>
                    <a:pt x="1497025" y="876046"/>
                  </a:lnTo>
                  <a:lnTo>
                    <a:pt x="1201839" y="569493"/>
                  </a:lnTo>
                  <a:lnTo>
                    <a:pt x="1526540" y="219481"/>
                  </a:lnTo>
                  <a:lnTo>
                    <a:pt x="1307058" y="0"/>
                  </a:lnTo>
                  <a:lnTo>
                    <a:pt x="1299171" y="0"/>
                  </a:lnTo>
                  <a:lnTo>
                    <a:pt x="1270508" y="29718"/>
                  </a:lnTo>
                  <a:lnTo>
                    <a:pt x="733755" y="586359"/>
                  </a:lnTo>
                  <a:lnTo>
                    <a:pt x="1272082" y="1105052"/>
                  </a:lnTo>
                  <a:lnTo>
                    <a:pt x="1311478" y="1143000"/>
                  </a:lnTo>
                  <a:lnTo>
                    <a:pt x="1530756" y="911072"/>
                  </a:lnTo>
                  <a:close/>
                </a:path>
                <a:path w="2680334" h="1143000">
                  <a:moveTo>
                    <a:pt x="2289822" y="911072"/>
                  </a:moveTo>
                  <a:lnTo>
                    <a:pt x="1960892" y="569493"/>
                  </a:lnTo>
                  <a:lnTo>
                    <a:pt x="2285593" y="219481"/>
                  </a:lnTo>
                  <a:lnTo>
                    <a:pt x="2251862" y="185750"/>
                  </a:lnTo>
                  <a:lnTo>
                    <a:pt x="2251862" y="219481"/>
                  </a:lnTo>
                  <a:lnTo>
                    <a:pt x="1922945" y="565277"/>
                  </a:lnTo>
                  <a:lnTo>
                    <a:pt x="2251862" y="906856"/>
                  </a:lnTo>
                  <a:lnTo>
                    <a:pt x="2066315" y="1105052"/>
                  </a:lnTo>
                  <a:lnTo>
                    <a:pt x="1526540" y="577926"/>
                  </a:lnTo>
                  <a:lnTo>
                    <a:pt x="2062099" y="29718"/>
                  </a:lnTo>
                  <a:lnTo>
                    <a:pt x="2251862" y="219481"/>
                  </a:lnTo>
                  <a:lnTo>
                    <a:pt x="2251862" y="185750"/>
                  </a:lnTo>
                  <a:lnTo>
                    <a:pt x="2066124" y="0"/>
                  </a:lnTo>
                  <a:lnTo>
                    <a:pt x="2058225" y="0"/>
                  </a:lnTo>
                  <a:lnTo>
                    <a:pt x="2029574" y="29718"/>
                  </a:lnTo>
                  <a:lnTo>
                    <a:pt x="1492808" y="586359"/>
                  </a:lnTo>
                  <a:lnTo>
                    <a:pt x="2031149" y="1105052"/>
                  </a:lnTo>
                  <a:lnTo>
                    <a:pt x="2070531" y="1143000"/>
                  </a:lnTo>
                  <a:lnTo>
                    <a:pt x="2289822" y="911072"/>
                  </a:lnTo>
                  <a:close/>
                </a:path>
                <a:path w="2680334" h="1143000">
                  <a:moveTo>
                    <a:pt x="2680004" y="544944"/>
                  </a:moveTo>
                  <a:lnTo>
                    <a:pt x="2660916" y="565277"/>
                  </a:lnTo>
                  <a:lnTo>
                    <a:pt x="2680004" y="585114"/>
                  </a:lnTo>
                  <a:lnTo>
                    <a:pt x="2680004" y="544944"/>
                  </a:lnTo>
                  <a:close/>
                </a:path>
                <a:path w="2680334" h="1143000">
                  <a:moveTo>
                    <a:pt x="2680004" y="116116"/>
                  </a:moveTo>
                  <a:lnTo>
                    <a:pt x="2226564" y="586359"/>
                  </a:lnTo>
                  <a:lnTo>
                    <a:pt x="2680004" y="1023264"/>
                  </a:lnTo>
                  <a:lnTo>
                    <a:pt x="2680004" y="984631"/>
                  </a:lnTo>
                  <a:lnTo>
                    <a:pt x="2260295" y="577926"/>
                  </a:lnTo>
                  <a:lnTo>
                    <a:pt x="2680004" y="148297"/>
                  </a:lnTo>
                  <a:lnTo>
                    <a:pt x="2680004" y="116116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464600" y="8718511"/>
              <a:ext cx="2823845" cy="1109345"/>
            </a:xfrm>
            <a:custGeom>
              <a:avLst/>
              <a:gdLst/>
              <a:ahLst/>
              <a:cxnLst/>
              <a:rect l="l" t="t" r="r" b="b"/>
              <a:pathLst>
                <a:path w="2823844" h="1109345">
                  <a:moveTo>
                    <a:pt x="759053" y="206641"/>
                  </a:moveTo>
                  <a:lnTo>
                    <a:pt x="552424" y="0"/>
                  </a:lnTo>
                  <a:lnTo>
                    <a:pt x="0" y="565073"/>
                  </a:lnTo>
                  <a:lnTo>
                    <a:pt x="560857" y="1109065"/>
                  </a:lnTo>
                  <a:lnTo>
                    <a:pt x="759053" y="894003"/>
                  </a:lnTo>
                  <a:lnTo>
                    <a:pt x="434352" y="556641"/>
                  </a:lnTo>
                  <a:lnTo>
                    <a:pt x="759053" y="206641"/>
                  </a:lnTo>
                  <a:close/>
                </a:path>
                <a:path w="2823844" h="1109345">
                  <a:moveTo>
                    <a:pt x="1497025" y="894003"/>
                  </a:moveTo>
                  <a:lnTo>
                    <a:pt x="1168107" y="556641"/>
                  </a:lnTo>
                  <a:lnTo>
                    <a:pt x="1492808" y="206641"/>
                  </a:lnTo>
                  <a:lnTo>
                    <a:pt x="1286179" y="0"/>
                  </a:lnTo>
                  <a:lnTo>
                    <a:pt x="733755" y="565073"/>
                  </a:lnTo>
                  <a:lnTo>
                    <a:pt x="1294612" y="1109065"/>
                  </a:lnTo>
                  <a:lnTo>
                    <a:pt x="1497025" y="894003"/>
                  </a:lnTo>
                  <a:close/>
                </a:path>
                <a:path w="2823844" h="1109345">
                  <a:moveTo>
                    <a:pt x="2251875" y="894003"/>
                  </a:moveTo>
                  <a:lnTo>
                    <a:pt x="1922945" y="556641"/>
                  </a:lnTo>
                  <a:lnTo>
                    <a:pt x="2247658" y="206641"/>
                  </a:lnTo>
                  <a:lnTo>
                    <a:pt x="2041017" y="0"/>
                  </a:lnTo>
                  <a:lnTo>
                    <a:pt x="1492808" y="565073"/>
                  </a:lnTo>
                  <a:lnTo>
                    <a:pt x="2049449" y="1109065"/>
                  </a:lnTo>
                  <a:lnTo>
                    <a:pt x="2251875" y="894003"/>
                  </a:lnTo>
                  <a:close/>
                </a:path>
                <a:path w="2823844" h="1109345">
                  <a:moveTo>
                    <a:pt x="2823387" y="44399"/>
                  </a:moveTo>
                  <a:lnTo>
                    <a:pt x="2778988" y="0"/>
                  </a:lnTo>
                  <a:lnTo>
                    <a:pt x="2226564" y="565073"/>
                  </a:lnTo>
                  <a:lnTo>
                    <a:pt x="2783205" y="1109065"/>
                  </a:lnTo>
                  <a:lnTo>
                    <a:pt x="2823387" y="1066368"/>
                  </a:lnTo>
                  <a:lnTo>
                    <a:pt x="2823387" y="727608"/>
                  </a:lnTo>
                  <a:lnTo>
                    <a:pt x="2656700" y="556641"/>
                  </a:lnTo>
                  <a:lnTo>
                    <a:pt x="2823387" y="379260"/>
                  </a:lnTo>
                  <a:lnTo>
                    <a:pt x="2823387" y="44399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94008"/>
            <a:ext cx="6875502" cy="58929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23067" y="4703395"/>
            <a:ext cx="6164931" cy="55832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14801" y="687120"/>
            <a:ext cx="9372366" cy="1363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750" spc="-280" dirty="0" err="1"/>
              <a:t>เป</a:t>
            </a:r>
            <a:r>
              <a:rPr lang="th-TH" sz="8750" spc="-2730" dirty="0" err="1"/>
              <a:t>้า</a:t>
            </a:r>
            <a:r>
              <a:rPr sz="8750" spc="-645" dirty="0" err="1"/>
              <a:t>หมายและตัวช</a:t>
            </a:r>
            <a:r>
              <a:rPr lang="th-TH" sz="8750" spc="-645" dirty="0" err="1"/>
              <a:t>ี้</a:t>
            </a:r>
            <a:r>
              <a:rPr sz="8750" spc="-645" dirty="0" err="1"/>
              <a:t>วัด</a:t>
            </a:r>
            <a:endParaRPr sz="8750" dirty="0"/>
          </a:p>
        </p:txBody>
      </p:sp>
      <p:sp>
        <p:nvSpPr>
          <p:cNvPr id="5" name="object 5"/>
          <p:cNvSpPr/>
          <p:nvPr/>
        </p:nvSpPr>
        <p:spPr>
          <a:xfrm>
            <a:off x="15408034" y="0"/>
            <a:ext cx="2880360" cy="3908425"/>
          </a:xfrm>
          <a:custGeom>
            <a:avLst/>
            <a:gdLst/>
            <a:ahLst/>
            <a:cxnLst/>
            <a:rect l="l" t="t" r="r" b="b"/>
            <a:pathLst>
              <a:path w="2880359" h="3908425">
                <a:moveTo>
                  <a:pt x="51650" y="0"/>
                </a:moveTo>
                <a:lnTo>
                  <a:pt x="2879965" y="0"/>
                </a:lnTo>
                <a:lnTo>
                  <a:pt x="2879965" y="3908234"/>
                </a:lnTo>
                <a:lnTo>
                  <a:pt x="2861629" y="3893638"/>
                </a:lnTo>
                <a:lnTo>
                  <a:pt x="2823897" y="3861858"/>
                </a:lnTo>
                <a:lnTo>
                  <a:pt x="2786988" y="3828896"/>
                </a:lnTo>
                <a:lnTo>
                  <a:pt x="2749655" y="3793243"/>
                </a:lnTo>
                <a:lnTo>
                  <a:pt x="2713942" y="3756558"/>
                </a:lnTo>
                <a:lnTo>
                  <a:pt x="2679780" y="3718888"/>
                </a:lnTo>
                <a:lnTo>
                  <a:pt x="2647099" y="3680281"/>
                </a:lnTo>
                <a:lnTo>
                  <a:pt x="2615832" y="3640787"/>
                </a:lnTo>
                <a:lnTo>
                  <a:pt x="2585910" y="3600453"/>
                </a:lnTo>
                <a:lnTo>
                  <a:pt x="2557264" y="3559328"/>
                </a:lnTo>
                <a:lnTo>
                  <a:pt x="2529826" y="3517460"/>
                </a:lnTo>
                <a:lnTo>
                  <a:pt x="2503526" y="3474898"/>
                </a:lnTo>
                <a:lnTo>
                  <a:pt x="2478297" y="3431690"/>
                </a:lnTo>
                <a:lnTo>
                  <a:pt x="2454070" y="3387885"/>
                </a:lnTo>
                <a:lnTo>
                  <a:pt x="2430775" y="3343530"/>
                </a:lnTo>
                <a:lnTo>
                  <a:pt x="2408345" y="3298674"/>
                </a:lnTo>
                <a:lnTo>
                  <a:pt x="2386710" y="3253366"/>
                </a:lnTo>
                <a:lnTo>
                  <a:pt x="2365803" y="3207655"/>
                </a:lnTo>
                <a:lnTo>
                  <a:pt x="2345554" y="3161587"/>
                </a:lnTo>
                <a:lnTo>
                  <a:pt x="2325895" y="3115212"/>
                </a:lnTo>
                <a:lnTo>
                  <a:pt x="2306757" y="3068578"/>
                </a:lnTo>
                <a:lnTo>
                  <a:pt x="2288071" y="3021734"/>
                </a:lnTo>
                <a:lnTo>
                  <a:pt x="2269770" y="2974728"/>
                </a:lnTo>
                <a:lnTo>
                  <a:pt x="2251783" y="2927608"/>
                </a:lnTo>
                <a:lnTo>
                  <a:pt x="2234044" y="2880423"/>
                </a:lnTo>
                <a:lnTo>
                  <a:pt x="2216482" y="2833220"/>
                </a:lnTo>
                <a:lnTo>
                  <a:pt x="2181708" y="2739197"/>
                </a:lnTo>
                <a:lnTo>
                  <a:pt x="2164053" y="2691844"/>
                </a:lnTo>
                <a:lnTo>
                  <a:pt x="2146089" y="2644391"/>
                </a:lnTo>
                <a:lnTo>
                  <a:pt x="2127717" y="2596933"/>
                </a:lnTo>
                <a:lnTo>
                  <a:pt x="2108840" y="2549567"/>
                </a:lnTo>
                <a:lnTo>
                  <a:pt x="2089359" y="2502387"/>
                </a:lnTo>
                <a:lnTo>
                  <a:pt x="2069176" y="2455490"/>
                </a:lnTo>
                <a:lnTo>
                  <a:pt x="2048192" y="2408971"/>
                </a:lnTo>
                <a:lnTo>
                  <a:pt x="2026310" y="2362925"/>
                </a:lnTo>
                <a:lnTo>
                  <a:pt x="2003431" y="2317450"/>
                </a:lnTo>
                <a:lnTo>
                  <a:pt x="1979458" y="2272639"/>
                </a:lnTo>
                <a:lnTo>
                  <a:pt x="1954291" y="2228589"/>
                </a:lnTo>
                <a:lnTo>
                  <a:pt x="1927833" y="2185395"/>
                </a:lnTo>
                <a:lnTo>
                  <a:pt x="1899985" y="2143153"/>
                </a:lnTo>
                <a:lnTo>
                  <a:pt x="1870650" y="2101959"/>
                </a:lnTo>
                <a:lnTo>
                  <a:pt x="1839729" y="2061909"/>
                </a:lnTo>
                <a:lnTo>
                  <a:pt x="1807124" y="2023097"/>
                </a:lnTo>
                <a:lnTo>
                  <a:pt x="1772736" y="1985620"/>
                </a:lnTo>
                <a:lnTo>
                  <a:pt x="1736468" y="1949573"/>
                </a:lnTo>
                <a:lnTo>
                  <a:pt x="1698221" y="1915052"/>
                </a:lnTo>
                <a:lnTo>
                  <a:pt x="1658426" y="1882893"/>
                </a:lnTo>
                <a:lnTo>
                  <a:pt x="1617209" y="1853330"/>
                </a:lnTo>
                <a:lnTo>
                  <a:pt x="1574702" y="1826136"/>
                </a:lnTo>
                <a:lnTo>
                  <a:pt x="1531032" y="1801084"/>
                </a:lnTo>
                <a:lnTo>
                  <a:pt x="1486329" y="1777950"/>
                </a:lnTo>
                <a:lnTo>
                  <a:pt x="1440721" y="1756506"/>
                </a:lnTo>
                <a:lnTo>
                  <a:pt x="1394338" y="1736526"/>
                </a:lnTo>
                <a:lnTo>
                  <a:pt x="1347309" y="1717784"/>
                </a:lnTo>
                <a:lnTo>
                  <a:pt x="1299763" y="1700055"/>
                </a:lnTo>
                <a:lnTo>
                  <a:pt x="1251829" y="1683112"/>
                </a:lnTo>
                <a:lnTo>
                  <a:pt x="1058791" y="1618675"/>
                </a:lnTo>
                <a:lnTo>
                  <a:pt x="1008835" y="1601323"/>
                </a:lnTo>
                <a:lnTo>
                  <a:pt x="959513" y="1583066"/>
                </a:lnTo>
                <a:lnTo>
                  <a:pt x="910854" y="1563820"/>
                </a:lnTo>
                <a:lnTo>
                  <a:pt x="862884" y="1543500"/>
                </a:lnTo>
                <a:lnTo>
                  <a:pt x="815632" y="1522022"/>
                </a:lnTo>
                <a:lnTo>
                  <a:pt x="769126" y="1499301"/>
                </a:lnTo>
                <a:lnTo>
                  <a:pt x="723392" y="1475251"/>
                </a:lnTo>
                <a:lnTo>
                  <a:pt x="678459" y="1449790"/>
                </a:lnTo>
                <a:lnTo>
                  <a:pt x="634354" y="1422831"/>
                </a:lnTo>
                <a:lnTo>
                  <a:pt x="591106" y="1394290"/>
                </a:lnTo>
                <a:lnTo>
                  <a:pt x="548741" y="1364082"/>
                </a:lnTo>
                <a:lnTo>
                  <a:pt x="507288" y="1332123"/>
                </a:lnTo>
                <a:lnTo>
                  <a:pt x="466774" y="1298328"/>
                </a:lnTo>
                <a:lnTo>
                  <a:pt x="429599" y="1264924"/>
                </a:lnTo>
                <a:lnTo>
                  <a:pt x="393628" y="1230283"/>
                </a:lnTo>
                <a:lnTo>
                  <a:pt x="358909" y="1194453"/>
                </a:lnTo>
                <a:lnTo>
                  <a:pt x="325488" y="1157482"/>
                </a:lnTo>
                <a:lnTo>
                  <a:pt x="293413" y="1119419"/>
                </a:lnTo>
                <a:lnTo>
                  <a:pt x="262732" y="1080311"/>
                </a:lnTo>
                <a:lnTo>
                  <a:pt x="233492" y="1040207"/>
                </a:lnTo>
                <a:lnTo>
                  <a:pt x="205740" y="999154"/>
                </a:lnTo>
                <a:lnTo>
                  <a:pt x="179524" y="957201"/>
                </a:lnTo>
                <a:lnTo>
                  <a:pt x="154890" y="914396"/>
                </a:lnTo>
                <a:lnTo>
                  <a:pt x="131887" y="870788"/>
                </a:lnTo>
                <a:lnTo>
                  <a:pt x="110561" y="826423"/>
                </a:lnTo>
                <a:lnTo>
                  <a:pt x="90961" y="781350"/>
                </a:lnTo>
                <a:lnTo>
                  <a:pt x="73133" y="735618"/>
                </a:lnTo>
                <a:lnTo>
                  <a:pt x="57125" y="689274"/>
                </a:lnTo>
                <a:lnTo>
                  <a:pt x="42984" y="642367"/>
                </a:lnTo>
                <a:lnTo>
                  <a:pt x="30757" y="594945"/>
                </a:lnTo>
                <a:lnTo>
                  <a:pt x="20492" y="547055"/>
                </a:lnTo>
                <a:lnTo>
                  <a:pt x="12237" y="498746"/>
                </a:lnTo>
                <a:lnTo>
                  <a:pt x="6038" y="450067"/>
                </a:lnTo>
                <a:lnTo>
                  <a:pt x="1943" y="401064"/>
                </a:lnTo>
                <a:lnTo>
                  <a:pt x="0" y="351787"/>
                </a:lnTo>
                <a:lnTo>
                  <a:pt x="255" y="302283"/>
                </a:lnTo>
                <a:lnTo>
                  <a:pt x="2756" y="252600"/>
                </a:lnTo>
                <a:lnTo>
                  <a:pt x="7550" y="202788"/>
                </a:lnTo>
                <a:lnTo>
                  <a:pt x="14186" y="155937"/>
                </a:lnTo>
                <a:lnTo>
                  <a:pt x="22845" y="109365"/>
                </a:lnTo>
                <a:lnTo>
                  <a:pt x="33490" y="63149"/>
                </a:lnTo>
                <a:lnTo>
                  <a:pt x="46084" y="17369"/>
                </a:lnTo>
                <a:lnTo>
                  <a:pt x="51650" y="0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985260" cy="3869690"/>
          </a:xfrm>
          <a:custGeom>
            <a:avLst/>
            <a:gdLst/>
            <a:ahLst/>
            <a:cxnLst/>
            <a:rect l="l" t="t" r="r" b="b"/>
            <a:pathLst>
              <a:path w="3985260" h="3869690">
                <a:moveTo>
                  <a:pt x="0" y="3869463"/>
                </a:moveTo>
                <a:lnTo>
                  <a:pt x="0" y="0"/>
                </a:lnTo>
                <a:lnTo>
                  <a:pt x="3985003" y="0"/>
                </a:lnTo>
                <a:lnTo>
                  <a:pt x="3984515" y="513"/>
                </a:lnTo>
                <a:lnTo>
                  <a:pt x="3950367" y="38993"/>
                </a:lnTo>
                <a:lnTo>
                  <a:pt x="3937893" y="61481"/>
                </a:lnTo>
                <a:lnTo>
                  <a:pt x="3914744" y="104716"/>
                </a:lnTo>
                <a:lnTo>
                  <a:pt x="3869407" y="192077"/>
                </a:lnTo>
                <a:lnTo>
                  <a:pt x="3692446" y="546778"/>
                </a:lnTo>
                <a:lnTo>
                  <a:pt x="3647005" y="634963"/>
                </a:lnTo>
                <a:lnTo>
                  <a:pt x="3623789" y="678734"/>
                </a:lnTo>
                <a:lnTo>
                  <a:pt x="3600166" y="722230"/>
                </a:lnTo>
                <a:lnTo>
                  <a:pt x="3576077" y="765406"/>
                </a:lnTo>
                <a:lnTo>
                  <a:pt x="3551467" y="808218"/>
                </a:lnTo>
                <a:lnTo>
                  <a:pt x="3526278" y="850619"/>
                </a:lnTo>
                <a:lnTo>
                  <a:pt x="3500451" y="892565"/>
                </a:lnTo>
                <a:lnTo>
                  <a:pt x="3473930" y="934011"/>
                </a:lnTo>
                <a:lnTo>
                  <a:pt x="3446658" y="974912"/>
                </a:lnTo>
                <a:lnTo>
                  <a:pt x="3418576" y="1015222"/>
                </a:lnTo>
                <a:lnTo>
                  <a:pt x="3389628" y="1054896"/>
                </a:lnTo>
                <a:lnTo>
                  <a:pt x="3359755" y="1093890"/>
                </a:lnTo>
                <a:lnTo>
                  <a:pt x="3328901" y="1132158"/>
                </a:lnTo>
                <a:lnTo>
                  <a:pt x="3297008" y="1169654"/>
                </a:lnTo>
                <a:lnTo>
                  <a:pt x="3264019" y="1206335"/>
                </a:lnTo>
                <a:lnTo>
                  <a:pt x="3229876" y="1242154"/>
                </a:lnTo>
                <a:lnTo>
                  <a:pt x="3193030" y="1278308"/>
                </a:lnTo>
                <a:lnTo>
                  <a:pt x="3155204" y="1312811"/>
                </a:lnTo>
                <a:lnTo>
                  <a:pt x="3116444" y="1345732"/>
                </a:lnTo>
                <a:lnTo>
                  <a:pt x="3076796" y="1377141"/>
                </a:lnTo>
                <a:lnTo>
                  <a:pt x="3036307" y="1407109"/>
                </a:lnTo>
                <a:lnTo>
                  <a:pt x="2995022" y="1435705"/>
                </a:lnTo>
                <a:lnTo>
                  <a:pt x="2952989" y="1463000"/>
                </a:lnTo>
                <a:lnTo>
                  <a:pt x="2910252" y="1489064"/>
                </a:lnTo>
                <a:lnTo>
                  <a:pt x="2866858" y="1513967"/>
                </a:lnTo>
                <a:lnTo>
                  <a:pt x="2822853" y="1537780"/>
                </a:lnTo>
                <a:lnTo>
                  <a:pt x="2778284" y="1560572"/>
                </a:lnTo>
                <a:lnTo>
                  <a:pt x="2733196" y="1582413"/>
                </a:lnTo>
                <a:lnTo>
                  <a:pt x="2687636" y="1603375"/>
                </a:lnTo>
                <a:lnTo>
                  <a:pt x="2641649" y="1623526"/>
                </a:lnTo>
                <a:lnTo>
                  <a:pt x="2595282" y="1642938"/>
                </a:lnTo>
                <a:lnTo>
                  <a:pt x="2548581" y="1661680"/>
                </a:lnTo>
                <a:lnTo>
                  <a:pt x="2501592" y="1679823"/>
                </a:lnTo>
                <a:lnTo>
                  <a:pt x="2454362" y="1697436"/>
                </a:lnTo>
                <a:lnTo>
                  <a:pt x="2406935" y="1714590"/>
                </a:lnTo>
                <a:lnTo>
                  <a:pt x="2359359" y="1731355"/>
                </a:lnTo>
                <a:lnTo>
                  <a:pt x="2311680" y="1747801"/>
                </a:lnTo>
                <a:lnTo>
                  <a:pt x="2263943" y="1763999"/>
                </a:lnTo>
                <a:lnTo>
                  <a:pt x="2216196" y="1780018"/>
                </a:lnTo>
                <a:lnTo>
                  <a:pt x="2121092" y="1811720"/>
                </a:lnTo>
                <a:lnTo>
                  <a:pt x="2073191" y="1827828"/>
                </a:lnTo>
                <a:lnTo>
                  <a:pt x="2025179" y="1844241"/>
                </a:lnTo>
                <a:lnTo>
                  <a:pt x="1977150" y="1861061"/>
                </a:lnTo>
                <a:lnTo>
                  <a:pt x="1929195" y="1878390"/>
                </a:lnTo>
                <a:lnTo>
                  <a:pt x="1881408" y="1896329"/>
                </a:lnTo>
                <a:lnTo>
                  <a:pt x="1833880" y="1914978"/>
                </a:lnTo>
                <a:lnTo>
                  <a:pt x="1786704" y="1934439"/>
                </a:lnTo>
                <a:lnTo>
                  <a:pt x="1739972" y="1954814"/>
                </a:lnTo>
                <a:lnTo>
                  <a:pt x="1693777" y="1976204"/>
                </a:lnTo>
                <a:lnTo>
                  <a:pt x="1648211" y="1998709"/>
                </a:lnTo>
                <a:lnTo>
                  <a:pt x="1603367" y="2022432"/>
                </a:lnTo>
                <a:lnTo>
                  <a:pt x="1559336" y="2047473"/>
                </a:lnTo>
                <a:lnTo>
                  <a:pt x="1516213" y="2073934"/>
                </a:lnTo>
                <a:lnTo>
                  <a:pt x="1474087" y="2101916"/>
                </a:lnTo>
                <a:lnTo>
                  <a:pt x="1433054" y="2131520"/>
                </a:lnTo>
                <a:lnTo>
                  <a:pt x="1393203" y="2162847"/>
                </a:lnTo>
                <a:lnTo>
                  <a:pt x="1354629" y="2195999"/>
                </a:lnTo>
                <a:lnTo>
                  <a:pt x="1317423" y="2231077"/>
                </a:lnTo>
                <a:lnTo>
                  <a:pt x="1281678" y="2268183"/>
                </a:lnTo>
                <a:lnTo>
                  <a:pt x="1248244" y="2306913"/>
                </a:lnTo>
                <a:lnTo>
                  <a:pt x="1217357" y="2347147"/>
                </a:lnTo>
                <a:lnTo>
                  <a:pt x="1188797" y="2388749"/>
                </a:lnTo>
                <a:lnTo>
                  <a:pt x="1162340" y="2431582"/>
                </a:lnTo>
                <a:lnTo>
                  <a:pt x="1137766" y="2475510"/>
                </a:lnTo>
                <a:lnTo>
                  <a:pt x="1114852" y="2520397"/>
                </a:lnTo>
                <a:lnTo>
                  <a:pt x="1093376" y="2566107"/>
                </a:lnTo>
                <a:lnTo>
                  <a:pt x="1073117" y="2612502"/>
                </a:lnTo>
                <a:lnTo>
                  <a:pt x="1053853" y="2659447"/>
                </a:lnTo>
                <a:lnTo>
                  <a:pt x="1035361" y="2706806"/>
                </a:lnTo>
                <a:lnTo>
                  <a:pt x="964689" y="2897649"/>
                </a:lnTo>
                <a:lnTo>
                  <a:pt x="945723" y="2947015"/>
                </a:lnTo>
                <a:lnTo>
                  <a:pt x="925874" y="2995718"/>
                </a:lnTo>
                <a:lnTo>
                  <a:pt x="905057" y="3043726"/>
                </a:lnTo>
                <a:lnTo>
                  <a:pt x="883190" y="3091011"/>
                </a:lnTo>
                <a:lnTo>
                  <a:pt x="860189" y="3137540"/>
                </a:lnTo>
                <a:lnTo>
                  <a:pt x="835969" y="3183284"/>
                </a:lnTo>
                <a:lnTo>
                  <a:pt x="810447" y="3228213"/>
                </a:lnTo>
                <a:lnTo>
                  <a:pt x="783539" y="3272295"/>
                </a:lnTo>
                <a:lnTo>
                  <a:pt x="755162" y="3315501"/>
                </a:lnTo>
                <a:lnTo>
                  <a:pt x="725231" y="3357799"/>
                </a:lnTo>
                <a:lnTo>
                  <a:pt x="693663" y="3399160"/>
                </a:lnTo>
                <a:lnTo>
                  <a:pt x="660374" y="3439553"/>
                </a:lnTo>
                <a:lnTo>
                  <a:pt x="625281" y="3478948"/>
                </a:lnTo>
                <a:lnTo>
                  <a:pt x="590687" y="3515019"/>
                </a:lnTo>
                <a:lnTo>
                  <a:pt x="554896" y="3549846"/>
                </a:lnTo>
                <a:lnTo>
                  <a:pt x="517958" y="3583383"/>
                </a:lnTo>
                <a:lnTo>
                  <a:pt x="479921" y="3615585"/>
                </a:lnTo>
                <a:lnTo>
                  <a:pt x="440836" y="3646407"/>
                </a:lnTo>
                <a:lnTo>
                  <a:pt x="400752" y="3675801"/>
                </a:lnTo>
                <a:lnTo>
                  <a:pt x="359719" y="3703724"/>
                </a:lnTo>
                <a:lnTo>
                  <a:pt x="317787" y="3730128"/>
                </a:lnTo>
                <a:lnTo>
                  <a:pt x="275005" y="3754968"/>
                </a:lnTo>
                <a:lnTo>
                  <a:pt x="231422" y="3778198"/>
                </a:lnTo>
                <a:lnTo>
                  <a:pt x="187089" y="3799772"/>
                </a:lnTo>
                <a:lnTo>
                  <a:pt x="142055" y="3819645"/>
                </a:lnTo>
                <a:lnTo>
                  <a:pt x="96370" y="3837771"/>
                </a:lnTo>
                <a:lnTo>
                  <a:pt x="50083" y="3854105"/>
                </a:lnTo>
                <a:lnTo>
                  <a:pt x="3243" y="3868599"/>
                </a:lnTo>
                <a:lnTo>
                  <a:pt x="0" y="3869463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56610" y="2537321"/>
            <a:ext cx="12416790" cy="1962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06680" algn="ctr">
              <a:lnSpc>
                <a:spcPct val="115199"/>
              </a:lnSpc>
              <a:spcBef>
                <a:spcPts val="105"/>
              </a:spcBef>
            </a:pPr>
            <a:r>
              <a:rPr sz="3800" spc="-85" dirty="0">
                <a:solidFill>
                  <a:srgbClr val="49759D"/>
                </a:solidFill>
                <a:latin typeface="Tahoma"/>
                <a:cs typeface="Tahoma"/>
              </a:rPr>
              <a:t>บุคลากร</a:t>
            </a:r>
            <a:r>
              <a:rPr sz="3800" spc="-29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3800" spc="-165" dirty="0">
                <a:solidFill>
                  <a:srgbClr val="49759D"/>
                </a:solidFill>
                <a:latin typeface="Tahoma"/>
                <a:cs typeface="Tahoma"/>
              </a:rPr>
              <a:t>กตส.</a:t>
            </a:r>
            <a:r>
              <a:rPr sz="3800" spc="-29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3800" spc="-45" dirty="0">
                <a:solidFill>
                  <a:srgbClr val="49759D"/>
                </a:solidFill>
                <a:latin typeface="Tahoma"/>
                <a:cs typeface="Tahoma"/>
              </a:rPr>
              <a:t>ร่วมกันลดปริมาณขยะ</a:t>
            </a:r>
            <a:r>
              <a:rPr sz="3800" spc="-29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3800" spc="-190" dirty="0">
                <a:solidFill>
                  <a:srgbClr val="49759D"/>
                </a:solidFill>
                <a:latin typeface="Tahoma"/>
                <a:cs typeface="Tahoma"/>
              </a:rPr>
              <a:t>โดยนําห่อกระดาษ</a:t>
            </a:r>
            <a:r>
              <a:rPr sz="3800" spc="-29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3800" spc="-615" dirty="0">
                <a:solidFill>
                  <a:srgbClr val="49759D"/>
                </a:solidFill>
                <a:latin typeface="Tahoma"/>
                <a:cs typeface="Tahoma"/>
              </a:rPr>
              <a:t>A4 </a:t>
            </a:r>
            <a:r>
              <a:rPr sz="3800" spc="-210" dirty="0">
                <a:solidFill>
                  <a:srgbClr val="49759D"/>
                </a:solidFill>
                <a:latin typeface="Tahoma"/>
                <a:cs typeface="Tahoma"/>
              </a:rPr>
              <a:t>กลับมาใช้ประโยชน์</a:t>
            </a:r>
            <a:r>
              <a:rPr sz="3800" spc="-23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3800" spc="-185" dirty="0" err="1">
                <a:solidFill>
                  <a:srgbClr val="49759D"/>
                </a:solidFill>
                <a:latin typeface="Tahoma"/>
                <a:cs typeface="Tahoma"/>
              </a:rPr>
              <a:t>นํามาใช้ทําถุงใส่ยาเพ</a:t>
            </a:r>
            <a:r>
              <a:rPr lang="th-TH" sz="3800" spc="-185" dirty="0" err="1">
                <a:solidFill>
                  <a:srgbClr val="49759D"/>
                </a:solidFill>
                <a:latin typeface="Tahoma"/>
                <a:cs typeface="Tahoma"/>
              </a:rPr>
              <a:t>ื่อ</a:t>
            </a:r>
            <a:r>
              <a:rPr sz="3800" spc="-185" dirty="0" err="1">
                <a:solidFill>
                  <a:srgbClr val="49759D"/>
                </a:solidFill>
                <a:latin typeface="Tahoma"/>
                <a:cs typeface="Tahoma"/>
              </a:rPr>
              <a:t>บริจาคให้โรงพยาบาล</a:t>
            </a:r>
            <a:r>
              <a:rPr sz="3800" spc="-18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lang="th-TH" sz="3800" spc="-175" dirty="0">
                <a:solidFill>
                  <a:srgbClr val="49759D"/>
                </a:solidFill>
                <a:latin typeface="Tahoma"/>
                <a:cs typeface="Tahoma"/>
              </a:rPr>
              <a:t>ที่</a:t>
            </a:r>
            <a:r>
              <a:rPr sz="3800" spc="-175" dirty="0" err="1">
                <a:solidFill>
                  <a:srgbClr val="49759D"/>
                </a:solidFill>
                <a:latin typeface="Tahoma"/>
                <a:cs typeface="Tahoma"/>
              </a:rPr>
              <a:t>มีนโยบายลดการใช้ถุงพลาสติก</a:t>
            </a:r>
            <a:r>
              <a:rPr sz="3800" spc="-15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3800" spc="-280" dirty="0">
                <a:solidFill>
                  <a:srgbClr val="49759D"/>
                </a:solidFill>
                <a:latin typeface="Tahoma"/>
                <a:cs typeface="Tahoma"/>
              </a:rPr>
              <a:t>นําไปใช้ใส่ยาให้กับผู้ป'วย</a:t>
            </a:r>
            <a:endParaRPr sz="38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8315" y="5951437"/>
            <a:ext cx="8450580" cy="221663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0" spc="-225" dirty="0">
                <a:solidFill>
                  <a:srgbClr val="093765"/>
                </a:solidFill>
                <a:latin typeface="Tahoma"/>
                <a:cs typeface="Tahoma"/>
              </a:rPr>
              <a:t>ระยะเวลาดําเนินการ</a:t>
            </a:r>
            <a:endParaRPr sz="8000" dirty="0">
              <a:latin typeface="Tahoma"/>
              <a:cs typeface="Tahoma"/>
            </a:endParaRPr>
          </a:p>
          <a:p>
            <a:pPr marL="459105">
              <a:lnSpc>
                <a:spcPct val="100000"/>
              </a:lnSpc>
              <a:spcBef>
                <a:spcPts val="2975"/>
              </a:spcBef>
            </a:pPr>
            <a:r>
              <a:rPr sz="3800" spc="-90" dirty="0">
                <a:solidFill>
                  <a:srgbClr val="49759D"/>
                </a:solidFill>
                <a:latin typeface="Tahoma"/>
                <a:cs typeface="Tahoma"/>
              </a:rPr>
              <a:t>ระหว่างเดือนธันวาคม</a:t>
            </a:r>
            <a:r>
              <a:rPr sz="3800" spc="-31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3800" spc="-505" dirty="0">
                <a:solidFill>
                  <a:srgbClr val="49759D"/>
                </a:solidFill>
                <a:latin typeface="Tahoma"/>
                <a:cs typeface="Tahoma"/>
              </a:rPr>
              <a:t>2568</a:t>
            </a:r>
            <a:r>
              <a:rPr sz="3800" spc="-31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3800" spc="110" dirty="0">
                <a:solidFill>
                  <a:srgbClr val="49759D"/>
                </a:solidFill>
                <a:latin typeface="Tahoma"/>
                <a:cs typeface="Tahoma"/>
              </a:rPr>
              <a:t>-</a:t>
            </a:r>
            <a:r>
              <a:rPr sz="3800" spc="-31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3800" spc="-10" dirty="0">
                <a:solidFill>
                  <a:srgbClr val="49759D"/>
                </a:solidFill>
                <a:latin typeface="Tahoma"/>
                <a:cs typeface="Tahoma"/>
              </a:rPr>
              <a:t>มกราคม</a:t>
            </a:r>
            <a:r>
              <a:rPr sz="3800" spc="-31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3800" spc="-515" dirty="0">
                <a:solidFill>
                  <a:srgbClr val="49759D"/>
                </a:solidFill>
                <a:latin typeface="Tahoma"/>
                <a:cs typeface="Tahoma"/>
              </a:rPr>
              <a:t>2569</a:t>
            </a:r>
            <a:endParaRPr sz="3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5255" rIns="0" bIns="0" rtlCol="0">
            <a:spAutoFit/>
          </a:bodyPr>
          <a:lstStyle/>
          <a:p>
            <a:pPr marL="4486910">
              <a:lnSpc>
                <a:spcPct val="100000"/>
              </a:lnSpc>
              <a:spcBef>
                <a:spcPts val="125"/>
              </a:spcBef>
            </a:pPr>
            <a:r>
              <a:rPr sz="11350" spc="-145" dirty="0"/>
              <a:t>วิธีดําเนินงาน</a:t>
            </a:r>
            <a:endParaRPr sz="1135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835400" cy="3522345"/>
            <a:chOff x="0" y="0"/>
            <a:chExt cx="3835400" cy="35223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835400" cy="3522345"/>
            </a:xfrm>
            <a:custGeom>
              <a:avLst/>
              <a:gdLst/>
              <a:ahLst/>
              <a:cxnLst/>
              <a:rect l="l" t="t" r="r" b="b"/>
              <a:pathLst>
                <a:path w="3835400" h="3522345">
                  <a:moveTo>
                    <a:pt x="0" y="0"/>
                  </a:moveTo>
                  <a:lnTo>
                    <a:pt x="3834823" y="0"/>
                  </a:lnTo>
                  <a:lnTo>
                    <a:pt x="3825578" y="15619"/>
                  </a:lnTo>
                  <a:lnTo>
                    <a:pt x="3776538" y="100956"/>
                  </a:lnTo>
                  <a:lnTo>
                    <a:pt x="3584538" y="447747"/>
                  </a:lnTo>
                  <a:lnTo>
                    <a:pt x="3535360" y="533903"/>
                  </a:lnTo>
                  <a:lnTo>
                    <a:pt x="3510289" y="576639"/>
                  </a:lnTo>
                  <a:lnTo>
                    <a:pt x="3484823" y="619082"/>
                  </a:lnTo>
                  <a:lnTo>
                    <a:pt x="3458906" y="661187"/>
                  </a:lnTo>
                  <a:lnTo>
                    <a:pt x="3432484" y="702904"/>
                  </a:lnTo>
                  <a:lnTo>
                    <a:pt x="3405500" y="744187"/>
                  </a:lnTo>
                  <a:lnTo>
                    <a:pt x="3377900" y="784988"/>
                  </a:lnTo>
                  <a:lnTo>
                    <a:pt x="3349627" y="825259"/>
                  </a:lnTo>
                  <a:lnTo>
                    <a:pt x="3320626" y="864953"/>
                  </a:lnTo>
                  <a:lnTo>
                    <a:pt x="3290843" y="904023"/>
                  </a:lnTo>
                  <a:lnTo>
                    <a:pt x="3260220" y="942420"/>
                  </a:lnTo>
                  <a:lnTo>
                    <a:pt x="3228704" y="980097"/>
                  </a:lnTo>
                  <a:lnTo>
                    <a:pt x="3196239" y="1017007"/>
                  </a:lnTo>
                  <a:lnTo>
                    <a:pt x="3162768" y="1053103"/>
                  </a:lnTo>
                  <a:lnTo>
                    <a:pt x="3128237" y="1088335"/>
                  </a:lnTo>
                  <a:lnTo>
                    <a:pt x="3092590" y="1122658"/>
                  </a:lnTo>
                  <a:lnTo>
                    <a:pt x="3054228" y="1157201"/>
                  </a:lnTo>
                  <a:lnTo>
                    <a:pt x="3014958" y="1190050"/>
                  </a:lnTo>
                  <a:lnTo>
                    <a:pt x="2974822" y="1221280"/>
                  </a:lnTo>
                  <a:lnTo>
                    <a:pt x="2933865" y="1250961"/>
                  </a:lnTo>
                  <a:lnTo>
                    <a:pt x="2892129" y="1279165"/>
                  </a:lnTo>
                  <a:lnTo>
                    <a:pt x="2849657" y="1305966"/>
                  </a:lnTo>
                  <a:lnTo>
                    <a:pt x="2806492" y="1331434"/>
                  </a:lnTo>
                  <a:lnTo>
                    <a:pt x="2762677" y="1355643"/>
                  </a:lnTo>
                  <a:lnTo>
                    <a:pt x="2718256" y="1378663"/>
                  </a:lnTo>
                  <a:lnTo>
                    <a:pt x="2673271" y="1400568"/>
                  </a:lnTo>
                  <a:lnTo>
                    <a:pt x="2627766" y="1421429"/>
                  </a:lnTo>
                  <a:lnTo>
                    <a:pt x="2581783" y="1441318"/>
                  </a:lnTo>
                  <a:lnTo>
                    <a:pt x="2535366" y="1460308"/>
                  </a:lnTo>
                  <a:lnTo>
                    <a:pt x="2488558" y="1478470"/>
                  </a:lnTo>
                  <a:lnTo>
                    <a:pt x="2441402" y="1495876"/>
                  </a:lnTo>
                  <a:lnTo>
                    <a:pt x="2393941" y="1512599"/>
                  </a:lnTo>
                  <a:lnTo>
                    <a:pt x="2346217" y="1528711"/>
                  </a:lnTo>
                  <a:lnTo>
                    <a:pt x="2298275" y="1544284"/>
                  </a:lnTo>
                  <a:lnTo>
                    <a:pt x="2250157" y="1559390"/>
                  </a:lnTo>
                  <a:lnTo>
                    <a:pt x="2201906" y="1574100"/>
                  </a:lnTo>
                  <a:lnTo>
                    <a:pt x="2153566" y="1588488"/>
                  </a:lnTo>
                  <a:lnTo>
                    <a:pt x="2105179" y="1602625"/>
                  </a:lnTo>
                  <a:lnTo>
                    <a:pt x="2056789" y="1616582"/>
                  </a:lnTo>
                  <a:lnTo>
                    <a:pt x="1960414" y="1644180"/>
                  </a:lnTo>
                  <a:lnTo>
                    <a:pt x="1911866" y="1658219"/>
                  </a:lnTo>
                  <a:lnTo>
                    <a:pt x="1863195" y="1672560"/>
                  </a:lnTo>
                  <a:lnTo>
                    <a:pt x="1814489" y="1687306"/>
                  </a:lnTo>
                  <a:lnTo>
                    <a:pt x="1765836" y="1702564"/>
                  </a:lnTo>
                  <a:lnTo>
                    <a:pt x="1717323" y="1718438"/>
                  </a:lnTo>
                  <a:lnTo>
                    <a:pt x="1669040" y="1735033"/>
                  </a:lnTo>
                  <a:lnTo>
                    <a:pt x="1621073" y="1752455"/>
                  </a:lnTo>
                  <a:lnTo>
                    <a:pt x="1573511" y="1770808"/>
                  </a:lnTo>
                  <a:lnTo>
                    <a:pt x="1526442" y="1790198"/>
                  </a:lnTo>
                  <a:lnTo>
                    <a:pt x="1479953" y="1810730"/>
                  </a:lnTo>
                  <a:lnTo>
                    <a:pt x="1434133" y="1832509"/>
                  </a:lnTo>
                  <a:lnTo>
                    <a:pt x="1389070" y="1855640"/>
                  </a:lnTo>
                  <a:lnTo>
                    <a:pt x="1344852" y="1880228"/>
                  </a:lnTo>
                  <a:lnTo>
                    <a:pt x="1301566" y="1906379"/>
                  </a:lnTo>
                  <a:lnTo>
                    <a:pt x="1259301" y="1934197"/>
                  </a:lnTo>
                  <a:lnTo>
                    <a:pt x="1218145" y="1963787"/>
                  </a:lnTo>
                  <a:lnTo>
                    <a:pt x="1178185" y="1995256"/>
                  </a:lnTo>
                  <a:lnTo>
                    <a:pt x="1139510" y="2028707"/>
                  </a:lnTo>
                  <a:lnTo>
                    <a:pt x="1102207" y="2064246"/>
                  </a:lnTo>
                  <a:lnTo>
                    <a:pt x="1067144" y="2101508"/>
                  </a:lnTo>
                  <a:lnTo>
                    <a:pt x="1034562" y="2140381"/>
                  </a:lnTo>
                  <a:lnTo>
                    <a:pt x="1004244" y="2180721"/>
                  </a:lnTo>
                  <a:lnTo>
                    <a:pt x="975976" y="2222381"/>
                  </a:lnTo>
                  <a:lnTo>
                    <a:pt x="949542" y="2265215"/>
                  </a:lnTo>
                  <a:lnTo>
                    <a:pt x="924725" y="2309079"/>
                  </a:lnTo>
                  <a:lnTo>
                    <a:pt x="901310" y="2353826"/>
                  </a:lnTo>
                  <a:lnTo>
                    <a:pt x="879081" y="2399310"/>
                  </a:lnTo>
                  <a:lnTo>
                    <a:pt x="857822" y="2445387"/>
                  </a:lnTo>
                  <a:lnTo>
                    <a:pt x="837318" y="2491909"/>
                  </a:lnTo>
                  <a:lnTo>
                    <a:pt x="758531" y="2679548"/>
                  </a:lnTo>
                  <a:lnTo>
                    <a:pt x="737467" y="2728056"/>
                  </a:lnTo>
                  <a:lnTo>
                    <a:pt x="715548" y="2775863"/>
                  </a:lnTo>
                  <a:lnTo>
                    <a:pt x="692693" y="2822936"/>
                  </a:lnTo>
                  <a:lnTo>
                    <a:pt x="668820" y="2869239"/>
                  </a:lnTo>
                  <a:lnTo>
                    <a:pt x="643845" y="2914740"/>
                  </a:lnTo>
                  <a:lnTo>
                    <a:pt x="617687" y="2959404"/>
                  </a:lnTo>
                  <a:lnTo>
                    <a:pt x="590263" y="3003197"/>
                  </a:lnTo>
                  <a:lnTo>
                    <a:pt x="561491" y="3046086"/>
                  </a:lnTo>
                  <a:lnTo>
                    <a:pt x="531288" y="3088036"/>
                  </a:lnTo>
                  <a:lnTo>
                    <a:pt x="499571" y="3129013"/>
                  </a:lnTo>
                  <a:lnTo>
                    <a:pt x="466260" y="3168983"/>
                  </a:lnTo>
                  <a:lnTo>
                    <a:pt x="431271" y="3207912"/>
                  </a:lnTo>
                  <a:lnTo>
                    <a:pt x="394521" y="3245767"/>
                  </a:lnTo>
                  <a:lnTo>
                    <a:pt x="358413" y="3280321"/>
                  </a:lnTo>
                  <a:lnTo>
                    <a:pt x="321162" y="3313582"/>
                  </a:lnTo>
                  <a:lnTo>
                    <a:pt x="282820" y="3345506"/>
                  </a:lnTo>
                  <a:lnTo>
                    <a:pt x="243439" y="3376048"/>
                  </a:lnTo>
                  <a:lnTo>
                    <a:pt x="203068" y="3405166"/>
                  </a:lnTo>
                  <a:lnTo>
                    <a:pt x="161762" y="3432816"/>
                  </a:lnTo>
                  <a:lnTo>
                    <a:pt x="119570" y="3458954"/>
                  </a:lnTo>
                  <a:lnTo>
                    <a:pt x="76544" y="3483536"/>
                  </a:lnTo>
                  <a:lnTo>
                    <a:pt x="32737" y="3506520"/>
                  </a:lnTo>
                  <a:lnTo>
                    <a:pt x="0" y="352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8840" y="637351"/>
              <a:ext cx="2277110" cy="2004060"/>
            </a:xfrm>
            <a:custGeom>
              <a:avLst/>
              <a:gdLst/>
              <a:ahLst/>
              <a:cxnLst/>
              <a:rect l="l" t="t" r="r" b="b"/>
              <a:pathLst>
                <a:path w="2277110" h="2004060">
                  <a:moveTo>
                    <a:pt x="538719" y="1395725"/>
                  </a:moveTo>
                  <a:lnTo>
                    <a:pt x="532610" y="1392577"/>
                  </a:lnTo>
                  <a:lnTo>
                    <a:pt x="528042" y="1387319"/>
                  </a:lnTo>
                  <a:lnTo>
                    <a:pt x="525629" y="1380561"/>
                  </a:lnTo>
                  <a:lnTo>
                    <a:pt x="520768" y="1339468"/>
                  </a:lnTo>
                  <a:lnTo>
                    <a:pt x="514507" y="1292147"/>
                  </a:lnTo>
                  <a:lnTo>
                    <a:pt x="506788" y="1240260"/>
                  </a:lnTo>
                  <a:lnTo>
                    <a:pt x="497556" y="1185473"/>
                  </a:lnTo>
                  <a:lnTo>
                    <a:pt x="486754" y="1129448"/>
                  </a:lnTo>
                  <a:lnTo>
                    <a:pt x="474325" y="1073850"/>
                  </a:lnTo>
                  <a:lnTo>
                    <a:pt x="460213" y="1020342"/>
                  </a:lnTo>
                  <a:lnTo>
                    <a:pt x="444361" y="970588"/>
                  </a:lnTo>
                  <a:lnTo>
                    <a:pt x="426713" y="926253"/>
                  </a:lnTo>
                  <a:lnTo>
                    <a:pt x="407212" y="888999"/>
                  </a:lnTo>
                  <a:lnTo>
                    <a:pt x="378246" y="848130"/>
                  </a:lnTo>
                  <a:lnTo>
                    <a:pt x="343833" y="809480"/>
                  </a:lnTo>
                  <a:lnTo>
                    <a:pt x="305124" y="773158"/>
                  </a:lnTo>
                  <a:lnTo>
                    <a:pt x="263272" y="739269"/>
                  </a:lnTo>
                  <a:lnTo>
                    <a:pt x="219426" y="707922"/>
                  </a:lnTo>
                  <a:lnTo>
                    <a:pt x="174739" y="679224"/>
                  </a:lnTo>
                  <a:lnTo>
                    <a:pt x="130364" y="653282"/>
                  </a:lnTo>
                  <a:lnTo>
                    <a:pt x="87450" y="630204"/>
                  </a:lnTo>
                  <a:lnTo>
                    <a:pt x="47151" y="610096"/>
                  </a:lnTo>
                  <a:lnTo>
                    <a:pt x="10524" y="593020"/>
                  </a:lnTo>
                  <a:lnTo>
                    <a:pt x="4560" y="590136"/>
                  </a:lnTo>
                  <a:lnTo>
                    <a:pt x="418" y="584497"/>
                  </a:lnTo>
                  <a:lnTo>
                    <a:pt x="0" y="577427"/>
                  </a:lnTo>
                  <a:lnTo>
                    <a:pt x="1107" y="570293"/>
                  </a:lnTo>
                  <a:lnTo>
                    <a:pt x="4748" y="564391"/>
                  </a:lnTo>
                  <a:lnTo>
                    <a:pt x="10364" y="560294"/>
                  </a:lnTo>
                  <a:lnTo>
                    <a:pt x="17400" y="558571"/>
                  </a:lnTo>
                  <a:lnTo>
                    <a:pt x="67687" y="554823"/>
                  </a:lnTo>
                  <a:lnTo>
                    <a:pt x="117639" y="548511"/>
                  </a:lnTo>
                  <a:lnTo>
                    <a:pt x="167150" y="539664"/>
                  </a:lnTo>
                  <a:lnTo>
                    <a:pt x="216119" y="528312"/>
                  </a:lnTo>
                  <a:lnTo>
                    <a:pt x="264440" y="514485"/>
                  </a:lnTo>
                  <a:lnTo>
                    <a:pt x="312012" y="498211"/>
                  </a:lnTo>
                  <a:lnTo>
                    <a:pt x="358730" y="479520"/>
                  </a:lnTo>
                  <a:lnTo>
                    <a:pt x="404492" y="458443"/>
                  </a:lnTo>
                  <a:lnTo>
                    <a:pt x="449194" y="435007"/>
                  </a:lnTo>
                  <a:lnTo>
                    <a:pt x="499167" y="403677"/>
                  </a:lnTo>
                  <a:lnTo>
                    <a:pt x="545257" y="368330"/>
                  </a:lnTo>
                  <a:lnTo>
                    <a:pt x="587548" y="329824"/>
                  </a:lnTo>
                  <a:lnTo>
                    <a:pt x="626126" y="289020"/>
                  </a:lnTo>
                  <a:lnTo>
                    <a:pt x="661076" y="246776"/>
                  </a:lnTo>
                  <a:lnTo>
                    <a:pt x="692482" y="203952"/>
                  </a:lnTo>
                  <a:lnTo>
                    <a:pt x="720430" y="161405"/>
                  </a:lnTo>
                  <a:lnTo>
                    <a:pt x="745005" y="119996"/>
                  </a:lnTo>
                  <a:lnTo>
                    <a:pt x="766292" y="80582"/>
                  </a:lnTo>
                  <a:lnTo>
                    <a:pt x="784377" y="44025"/>
                  </a:lnTo>
                  <a:lnTo>
                    <a:pt x="801783" y="5049"/>
                  </a:lnTo>
                  <a:lnTo>
                    <a:pt x="807985" y="493"/>
                  </a:lnTo>
                  <a:lnTo>
                    <a:pt x="837168" y="50339"/>
                  </a:lnTo>
                  <a:lnTo>
                    <a:pt x="841553" y="88480"/>
                  </a:lnTo>
                  <a:lnTo>
                    <a:pt x="847448" y="130370"/>
                  </a:lnTo>
                  <a:lnTo>
                    <a:pt x="855087" y="175458"/>
                  </a:lnTo>
                  <a:lnTo>
                    <a:pt x="864704" y="223192"/>
                  </a:lnTo>
                  <a:lnTo>
                    <a:pt x="876530" y="273022"/>
                  </a:lnTo>
                  <a:lnTo>
                    <a:pt x="890801" y="324397"/>
                  </a:lnTo>
                  <a:lnTo>
                    <a:pt x="907676" y="376545"/>
                  </a:lnTo>
                  <a:lnTo>
                    <a:pt x="927605" y="429579"/>
                  </a:lnTo>
                  <a:lnTo>
                    <a:pt x="950605" y="482284"/>
                  </a:lnTo>
                  <a:lnTo>
                    <a:pt x="976982" y="534330"/>
                  </a:lnTo>
                  <a:lnTo>
                    <a:pt x="1003477" y="574209"/>
                  </a:lnTo>
                  <a:lnTo>
                    <a:pt x="1037503" y="612461"/>
                  </a:lnTo>
                  <a:lnTo>
                    <a:pt x="1077308" y="648780"/>
                  </a:lnTo>
                  <a:lnTo>
                    <a:pt x="1121137" y="682861"/>
                  </a:lnTo>
                  <a:lnTo>
                    <a:pt x="1167239" y="714399"/>
                  </a:lnTo>
                  <a:lnTo>
                    <a:pt x="1213858" y="743087"/>
                  </a:lnTo>
                  <a:lnTo>
                    <a:pt x="1259244" y="768620"/>
                  </a:lnTo>
                  <a:lnTo>
                    <a:pt x="1301641" y="790694"/>
                  </a:lnTo>
                  <a:lnTo>
                    <a:pt x="1339298" y="809001"/>
                  </a:lnTo>
                  <a:lnTo>
                    <a:pt x="1344941" y="811367"/>
                  </a:lnTo>
                  <a:lnTo>
                    <a:pt x="1348593" y="816930"/>
                  </a:lnTo>
                  <a:lnTo>
                    <a:pt x="1299218" y="846268"/>
                  </a:lnTo>
                  <a:lnTo>
                    <a:pt x="1260591" y="850908"/>
                  </a:lnTo>
                  <a:lnTo>
                    <a:pt x="1217875" y="857287"/>
                  </a:lnTo>
                  <a:lnTo>
                    <a:pt x="1171748" y="865689"/>
                  </a:lnTo>
                  <a:lnTo>
                    <a:pt x="1122887" y="876399"/>
                  </a:lnTo>
                  <a:lnTo>
                    <a:pt x="1071969" y="889702"/>
                  </a:lnTo>
                  <a:lnTo>
                    <a:pt x="1019671" y="905883"/>
                  </a:lnTo>
                  <a:lnTo>
                    <a:pt x="966671" y="925227"/>
                  </a:lnTo>
                  <a:lnTo>
                    <a:pt x="913645" y="948019"/>
                  </a:lnTo>
                  <a:lnTo>
                    <a:pt x="870435" y="971727"/>
                  </a:lnTo>
                  <a:lnTo>
                    <a:pt x="829489" y="1000977"/>
                  </a:lnTo>
                  <a:lnTo>
                    <a:pt x="790876" y="1034803"/>
                  </a:lnTo>
                  <a:lnTo>
                    <a:pt x="754666" y="1072240"/>
                  </a:lnTo>
                  <a:lnTo>
                    <a:pt x="720929" y="1112321"/>
                  </a:lnTo>
                  <a:lnTo>
                    <a:pt x="689734" y="1154081"/>
                  </a:lnTo>
                  <a:lnTo>
                    <a:pt x="661151" y="1196554"/>
                  </a:lnTo>
                  <a:lnTo>
                    <a:pt x="635250" y="1238774"/>
                  </a:lnTo>
                  <a:lnTo>
                    <a:pt x="612101" y="1279774"/>
                  </a:lnTo>
                  <a:lnTo>
                    <a:pt x="591772" y="1318589"/>
                  </a:lnTo>
                  <a:lnTo>
                    <a:pt x="574335" y="1354254"/>
                  </a:lnTo>
                  <a:lnTo>
                    <a:pt x="557493" y="1391445"/>
                  </a:lnTo>
                  <a:lnTo>
                    <a:pt x="551925" y="1395534"/>
                  </a:lnTo>
                  <a:lnTo>
                    <a:pt x="552108" y="1395562"/>
                  </a:lnTo>
                  <a:lnTo>
                    <a:pt x="545762" y="1396155"/>
                  </a:lnTo>
                  <a:lnTo>
                    <a:pt x="538719" y="1395725"/>
                  </a:lnTo>
                  <a:close/>
                </a:path>
                <a:path w="2277110" h="2004060">
                  <a:moveTo>
                    <a:pt x="1945728" y="956897"/>
                  </a:moveTo>
                  <a:lnTo>
                    <a:pt x="1942115" y="954343"/>
                  </a:lnTo>
                  <a:lnTo>
                    <a:pt x="1941736" y="950281"/>
                  </a:lnTo>
                  <a:lnTo>
                    <a:pt x="1935681" y="904125"/>
                  </a:lnTo>
                  <a:lnTo>
                    <a:pt x="1925931" y="848395"/>
                  </a:lnTo>
                  <a:lnTo>
                    <a:pt x="1912078" y="793726"/>
                  </a:lnTo>
                  <a:lnTo>
                    <a:pt x="1893713" y="750753"/>
                  </a:lnTo>
                  <a:lnTo>
                    <a:pt x="1860130" y="710900"/>
                  </a:lnTo>
                  <a:lnTo>
                    <a:pt x="1817211" y="677172"/>
                  </a:lnTo>
                  <a:lnTo>
                    <a:pt x="1772230" y="650165"/>
                  </a:lnTo>
                  <a:lnTo>
                    <a:pt x="1732463" y="630478"/>
                  </a:lnTo>
                  <a:lnTo>
                    <a:pt x="1729604" y="629540"/>
                  </a:lnTo>
                  <a:lnTo>
                    <a:pt x="1727948" y="627285"/>
                  </a:lnTo>
                  <a:lnTo>
                    <a:pt x="1727908" y="624276"/>
                  </a:lnTo>
                  <a:lnTo>
                    <a:pt x="1728018" y="620289"/>
                  </a:lnTo>
                  <a:lnTo>
                    <a:pt x="1730987" y="617240"/>
                  </a:lnTo>
                  <a:lnTo>
                    <a:pt x="1735049" y="616861"/>
                  </a:lnTo>
                  <a:lnTo>
                    <a:pt x="1780864" y="611904"/>
                  </a:lnTo>
                  <a:lnTo>
                    <a:pt x="1825689" y="601775"/>
                  </a:lnTo>
                  <a:lnTo>
                    <a:pt x="1869029" y="586633"/>
                  </a:lnTo>
                  <a:lnTo>
                    <a:pt x="1910391" y="566636"/>
                  </a:lnTo>
                  <a:lnTo>
                    <a:pt x="1953104" y="536603"/>
                  </a:lnTo>
                  <a:lnTo>
                    <a:pt x="1988303" y="500734"/>
                  </a:lnTo>
                  <a:lnTo>
                    <a:pt x="2016387" y="462695"/>
                  </a:lnTo>
                  <a:lnTo>
                    <a:pt x="2037756" y="426151"/>
                  </a:lnTo>
                  <a:lnTo>
                    <a:pt x="2052811" y="394765"/>
                  </a:lnTo>
                  <a:lnTo>
                    <a:pt x="2054238" y="391981"/>
                  </a:lnTo>
                  <a:lnTo>
                    <a:pt x="2056493" y="390324"/>
                  </a:lnTo>
                  <a:lnTo>
                    <a:pt x="2059013" y="390209"/>
                  </a:lnTo>
                  <a:lnTo>
                    <a:pt x="2063075" y="389830"/>
                  </a:lnTo>
                  <a:lnTo>
                    <a:pt x="2066612" y="392874"/>
                  </a:lnTo>
                  <a:lnTo>
                    <a:pt x="2066992" y="396936"/>
                  </a:lnTo>
                  <a:lnTo>
                    <a:pt x="2071837" y="438887"/>
                  </a:lnTo>
                  <a:lnTo>
                    <a:pt x="2081940" y="490933"/>
                  </a:lnTo>
                  <a:lnTo>
                    <a:pt x="2099190" y="548390"/>
                  </a:lnTo>
                  <a:lnTo>
                    <a:pt x="2125478" y="606573"/>
                  </a:lnTo>
                  <a:lnTo>
                    <a:pt x="2153843" y="642148"/>
                  </a:lnTo>
                  <a:lnTo>
                    <a:pt x="2193179" y="673490"/>
                  </a:lnTo>
                  <a:lnTo>
                    <a:pt x="2235430" y="699273"/>
                  </a:lnTo>
                  <a:lnTo>
                    <a:pt x="2272542" y="718170"/>
                  </a:lnTo>
                  <a:lnTo>
                    <a:pt x="2274837" y="719523"/>
                  </a:lnTo>
                  <a:lnTo>
                    <a:pt x="2276493" y="721778"/>
                  </a:lnTo>
                  <a:lnTo>
                    <a:pt x="2276608" y="724298"/>
                  </a:lnTo>
                  <a:lnTo>
                    <a:pt x="2276987" y="728360"/>
                  </a:lnTo>
                  <a:lnTo>
                    <a:pt x="2273943" y="731897"/>
                  </a:lnTo>
                  <a:lnTo>
                    <a:pt x="2269882" y="732276"/>
                  </a:lnTo>
                  <a:lnTo>
                    <a:pt x="2235996" y="735972"/>
                  </a:lnTo>
                  <a:lnTo>
                    <a:pt x="2194184" y="743332"/>
                  </a:lnTo>
                  <a:lnTo>
                    <a:pt x="2147559" y="755774"/>
                  </a:lnTo>
                  <a:lnTo>
                    <a:pt x="2099235" y="774712"/>
                  </a:lnTo>
                  <a:lnTo>
                    <a:pt x="2058599" y="801509"/>
                  </a:lnTo>
                  <a:lnTo>
                    <a:pt x="2023550" y="838097"/>
                  </a:lnTo>
                  <a:lnTo>
                    <a:pt x="1994439" y="879054"/>
                  </a:lnTo>
                  <a:lnTo>
                    <a:pt x="1971762" y="918697"/>
                  </a:lnTo>
                  <a:lnTo>
                    <a:pt x="1954564" y="954747"/>
                  </a:lnTo>
                  <a:lnTo>
                    <a:pt x="1952309" y="956404"/>
                  </a:lnTo>
                  <a:lnTo>
                    <a:pt x="1950252" y="956497"/>
                  </a:lnTo>
                  <a:lnTo>
                    <a:pt x="1945728" y="956897"/>
                  </a:lnTo>
                  <a:close/>
                </a:path>
                <a:path w="2277110" h="2004060">
                  <a:moveTo>
                    <a:pt x="1402599" y="2003773"/>
                  </a:moveTo>
                  <a:lnTo>
                    <a:pt x="1396766" y="1999377"/>
                  </a:lnTo>
                  <a:lnTo>
                    <a:pt x="1396198" y="1993284"/>
                  </a:lnTo>
                  <a:lnTo>
                    <a:pt x="1390659" y="1949147"/>
                  </a:lnTo>
                  <a:lnTo>
                    <a:pt x="1382742" y="1896304"/>
                  </a:lnTo>
                  <a:lnTo>
                    <a:pt x="1372264" y="1839483"/>
                  </a:lnTo>
                  <a:lnTo>
                    <a:pt x="1359045" y="1783410"/>
                  </a:lnTo>
                  <a:lnTo>
                    <a:pt x="1342902" y="1732811"/>
                  </a:lnTo>
                  <a:lnTo>
                    <a:pt x="1323654" y="1692413"/>
                  </a:lnTo>
                  <a:lnTo>
                    <a:pt x="1292314" y="1651501"/>
                  </a:lnTo>
                  <a:lnTo>
                    <a:pt x="1252945" y="1614545"/>
                  </a:lnTo>
                  <a:lnTo>
                    <a:pt x="1208842" y="1581813"/>
                  </a:lnTo>
                  <a:lnTo>
                    <a:pt x="1163301" y="1553574"/>
                  </a:lnTo>
                  <a:lnTo>
                    <a:pt x="1119616" y="1530095"/>
                  </a:lnTo>
                  <a:lnTo>
                    <a:pt x="1081084" y="1511644"/>
                  </a:lnTo>
                  <a:lnTo>
                    <a:pt x="1077321" y="1510067"/>
                  </a:lnTo>
                  <a:lnTo>
                    <a:pt x="1074912" y="1506195"/>
                  </a:lnTo>
                  <a:lnTo>
                    <a:pt x="1073964" y="1496041"/>
                  </a:lnTo>
                  <a:lnTo>
                    <a:pt x="1078774" y="1490772"/>
                  </a:lnTo>
                  <a:lnTo>
                    <a:pt x="1084792" y="1490692"/>
                  </a:lnTo>
                  <a:lnTo>
                    <a:pt x="1130945" y="1486762"/>
                  </a:lnTo>
                  <a:lnTo>
                    <a:pt x="1176522" y="1479324"/>
                  </a:lnTo>
                  <a:lnTo>
                    <a:pt x="1221322" y="1468431"/>
                  </a:lnTo>
                  <a:lnTo>
                    <a:pt x="1265141" y="1454135"/>
                  </a:lnTo>
                  <a:lnTo>
                    <a:pt x="1307777" y="1436488"/>
                  </a:lnTo>
                  <a:lnTo>
                    <a:pt x="1349028" y="1415542"/>
                  </a:lnTo>
                  <a:lnTo>
                    <a:pt x="1396006" y="1384433"/>
                  </a:lnTo>
                  <a:lnTo>
                    <a:pt x="1437204" y="1347957"/>
                  </a:lnTo>
                  <a:lnTo>
                    <a:pt x="1472819" y="1308157"/>
                  </a:lnTo>
                  <a:lnTo>
                    <a:pt x="1503044" y="1267077"/>
                  </a:lnTo>
                  <a:lnTo>
                    <a:pt x="1528075" y="1226759"/>
                  </a:lnTo>
                  <a:lnTo>
                    <a:pt x="1548107" y="1189248"/>
                  </a:lnTo>
                  <a:lnTo>
                    <a:pt x="1564720" y="1153281"/>
                  </a:lnTo>
                  <a:lnTo>
                    <a:pt x="1564911" y="1152825"/>
                  </a:lnTo>
                  <a:lnTo>
                    <a:pt x="1568294" y="1150340"/>
                  </a:lnTo>
                  <a:lnTo>
                    <a:pt x="1578448" y="1149393"/>
                  </a:lnTo>
                  <a:lnTo>
                    <a:pt x="1583792" y="1153714"/>
                  </a:lnTo>
                  <a:lnTo>
                    <a:pt x="1584361" y="1159806"/>
                  </a:lnTo>
                  <a:lnTo>
                    <a:pt x="1587668" y="1193629"/>
                  </a:lnTo>
                  <a:lnTo>
                    <a:pt x="1593118" y="1233417"/>
                  </a:lnTo>
                  <a:lnTo>
                    <a:pt x="1601271" y="1277848"/>
                  </a:lnTo>
                  <a:lnTo>
                    <a:pt x="1612689" y="1325597"/>
                  </a:lnTo>
                  <a:lnTo>
                    <a:pt x="1627933" y="1375341"/>
                  </a:lnTo>
                  <a:lnTo>
                    <a:pt x="1647566" y="1425758"/>
                  </a:lnTo>
                  <a:lnTo>
                    <a:pt x="1672148" y="1475522"/>
                  </a:lnTo>
                  <a:lnTo>
                    <a:pt x="1698213" y="1511829"/>
                  </a:lnTo>
                  <a:lnTo>
                    <a:pt x="1733412" y="1545587"/>
                  </a:lnTo>
                  <a:lnTo>
                    <a:pt x="1774151" y="1576217"/>
                  </a:lnTo>
                  <a:lnTo>
                    <a:pt x="1816833" y="1603140"/>
                  </a:lnTo>
                  <a:lnTo>
                    <a:pt x="1857863" y="1625780"/>
                  </a:lnTo>
                  <a:lnTo>
                    <a:pt x="1893647" y="1643557"/>
                  </a:lnTo>
                  <a:lnTo>
                    <a:pt x="1896920" y="1645059"/>
                  </a:lnTo>
                  <a:lnTo>
                    <a:pt x="1899405" y="1648442"/>
                  </a:lnTo>
                  <a:lnTo>
                    <a:pt x="1900352" y="1658596"/>
                  </a:lnTo>
                  <a:lnTo>
                    <a:pt x="1896031" y="1663940"/>
                  </a:lnTo>
                  <a:lnTo>
                    <a:pt x="1889938" y="1664508"/>
                  </a:lnTo>
                  <a:lnTo>
                    <a:pt x="1850573" y="1668679"/>
                  </a:lnTo>
                  <a:lnTo>
                    <a:pt x="1802818" y="1676177"/>
                  </a:lnTo>
                  <a:lnTo>
                    <a:pt x="1749089" y="1688021"/>
                  </a:lnTo>
                  <a:lnTo>
                    <a:pt x="1691801" y="1705230"/>
                  </a:lnTo>
                  <a:lnTo>
                    <a:pt x="1633367" y="1728821"/>
                  </a:lnTo>
                  <a:lnTo>
                    <a:pt x="1588963" y="1755807"/>
                  </a:lnTo>
                  <a:lnTo>
                    <a:pt x="1548730" y="1791512"/>
                  </a:lnTo>
                  <a:lnTo>
                    <a:pt x="1512871" y="1832956"/>
                  </a:lnTo>
                  <a:lnTo>
                    <a:pt x="1481589" y="1877157"/>
                  </a:lnTo>
                  <a:lnTo>
                    <a:pt x="1455085" y="1921136"/>
                  </a:lnTo>
                  <a:lnTo>
                    <a:pt x="1433563" y="1961911"/>
                  </a:lnTo>
                  <a:lnTo>
                    <a:pt x="1417225" y="1996503"/>
                  </a:lnTo>
                  <a:lnTo>
                    <a:pt x="1415159" y="2000191"/>
                  </a:lnTo>
                  <a:lnTo>
                    <a:pt x="1412265" y="2002750"/>
                  </a:lnTo>
                  <a:lnTo>
                    <a:pt x="1408203" y="2003129"/>
                  </a:lnTo>
                  <a:lnTo>
                    <a:pt x="1402599" y="2003773"/>
                  </a:lnTo>
                  <a:close/>
                </a:path>
              </a:pathLst>
            </a:custGeom>
            <a:solidFill>
              <a:srgbClr val="7DB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4411393"/>
            <a:ext cx="1084580" cy="2273300"/>
            <a:chOff x="0" y="4411393"/>
            <a:chExt cx="1084580" cy="2273300"/>
          </a:xfrm>
        </p:grpSpPr>
        <p:sp>
          <p:nvSpPr>
            <p:cNvPr id="7" name="object 7"/>
            <p:cNvSpPr/>
            <p:nvPr/>
          </p:nvSpPr>
          <p:spPr>
            <a:xfrm>
              <a:off x="0" y="4762343"/>
              <a:ext cx="714375" cy="1569720"/>
            </a:xfrm>
            <a:custGeom>
              <a:avLst/>
              <a:gdLst/>
              <a:ahLst/>
              <a:cxnLst/>
              <a:rect l="l" t="t" r="r" b="b"/>
              <a:pathLst>
                <a:path w="714375" h="1569720">
                  <a:moveTo>
                    <a:pt x="0" y="0"/>
                  </a:moveTo>
                  <a:lnTo>
                    <a:pt x="65362" y="23194"/>
                  </a:lnTo>
                  <a:lnTo>
                    <a:pt x="110687" y="41708"/>
                  </a:lnTo>
                  <a:lnTo>
                    <a:pt x="154927" y="61737"/>
                  </a:lnTo>
                  <a:lnTo>
                    <a:pt x="198978" y="83732"/>
                  </a:lnTo>
                  <a:lnTo>
                    <a:pt x="241814" y="107275"/>
                  </a:lnTo>
                  <a:lnTo>
                    <a:pt x="283631" y="132499"/>
                  </a:lnTo>
                  <a:lnTo>
                    <a:pt x="324327" y="159404"/>
                  </a:lnTo>
                  <a:lnTo>
                    <a:pt x="363802" y="187991"/>
                  </a:lnTo>
                  <a:lnTo>
                    <a:pt x="401954" y="218259"/>
                  </a:lnTo>
                  <a:lnTo>
                    <a:pt x="438682" y="250208"/>
                  </a:lnTo>
                  <a:lnTo>
                    <a:pt x="473884" y="283838"/>
                  </a:lnTo>
                  <a:lnTo>
                    <a:pt x="507461" y="319148"/>
                  </a:lnTo>
                  <a:lnTo>
                    <a:pt x="539310" y="356140"/>
                  </a:lnTo>
                  <a:lnTo>
                    <a:pt x="569330" y="394813"/>
                  </a:lnTo>
                  <a:lnTo>
                    <a:pt x="597421" y="435166"/>
                  </a:lnTo>
                  <a:lnTo>
                    <a:pt x="622801" y="476657"/>
                  </a:lnTo>
                  <a:lnTo>
                    <a:pt x="645289" y="519530"/>
                  </a:lnTo>
                  <a:lnTo>
                    <a:pt x="664783" y="563598"/>
                  </a:lnTo>
                  <a:lnTo>
                    <a:pt x="681182" y="608674"/>
                  </a:lnTo>
                  <a:lnTo>
                    <a:pt x="694382" y="654568"/>
                  </a:lnTo>
                  <a:lnTo>
                    <a:pt x="704283" y="701095"/>
                  </a:lnTo>
                  <a:lnTo>
                    <a:pt x="710783" y="748065"/>
                  </a:lnTo>
                  <a:lnTo>
                    <a:pt x="713780" y="795292"/>
                  </a:lnTo>
                  <a:lnTo>
                    <a:pt x="713172" y="842587"/>
                  </a:lnTo>
                  <a:lnTo>
                    <a:pt x="708857" y="889762"/>
                  </a:lnTo>
                  <a:lnTo>
                    <a:pt x="700734" y="936630"/>
                  </a:lnTo>
                  <a:lnTo>
                    <a:pt x="688700" y="983004"/>
                  </a:lnTo>
                  <a:lnTo>
                    <a:pt x="672655" y="1028694"/>
                  </a:lnTo>
                  <a:lnTo>
                    <a:pt x="652496" y="1073515"/>
                  </a:lnTo>
                  <a:lnTo>
                    <a:pt x="628572" y="1117009"/>
                  </a:lnTo>
                  <a:lnTo>
                    <a:pt x="601475" y="1158832"/>
                  </a:lnTo>
                  <a:lnTo>
                    <a:pt x="571468" y="1198964"/>
                  </a:lnTo>
                  <a:lnTo>
                    <a:pt x="538814" y="1237384"/>
                  </a:lnTo>
                  <a:lnTo>
                    <a:pt x="503776" y="1274073"/>
                  </a:lnTo>
                  <a:lnTo>
                    <a:pt x="475404" y="1300748"/>
                  </a:lnTo>
                  <a:lnTo>
                    <a:pt x="502996" y="829376"/>
                  </a:lnTo>
                  <a:lnTo>
                    <a:pt x="502030" y="783354"/>
                  </a:lnTo>
                  <a:lnTo>
                    <a:pt x="495771" y="736613"/>
                  </a:lnTo>
                  <a:lnTo>
                    <a:pt x="484576" y="689247"/>
                  </a:lnTo>
                  <a:lnTo>
                    <a:pt x="466990" y="639067"/>
                  </a:lnTo>
                  <a:lnTo>
                    <a:pt x="443839" y="590817"/>
                  </a:lnTo>
                  <a:lnTo>
                    <a:pt x="415985" y="544780"/>
                  </a:lnTo>
                  <a:lnTo>
                    <a:pt x="384286" y="501236"/>
                  </a:lnTo>
                  <a:lnTo>
                    <a:pt x="349604" y="460468"/>
                  </a:lnTo>
                  <a:lnTo>
                    <a:pt x="315031" y="424703"/>
                  </a:lnTo>
                  <a:lnTo>
                    <a:pt x="278933" y="391409"/>
                  </a:lnTo>
                  <a:lnTo>
                    <a:pt x="241401" y="360509"/>
                  </a:lnTo>
                  <a:lnTo>
                    <a:pt x="202524" y="331928"/>
                  </a:lnTo>
                  <a:lnTo>
                    <a:pt x="162395" y="305591"/>
                  </a:lnTo>
                  <a:lnTo>
                    <a:pt x="121103" y="281421"/>
                  </a:lnTo>
                  <a:lnTo>
                    <a:pt x="78739" y="259344"/>
                  </a:lnTo>
                  <a:lnTo>
                    <a:pt x="35395" y="239283"/>
                  </a:lnTo>
                  <a:lnTo>
                    <a:pt x="0" y="224784"/>
                  </a:lnTo>
                  <a:lnTo>
                    <a:pt x="0" y="0"/>
                  </a:lnTo>
                  <a:close/>
                </a:path>
                <a:path w="714375" h="1569720">
                  <a:moveTo>
                    <a:pt x="0" y="1344377"/>
                  </a:moveTo>
                  <a:lnTo>
                    <a:pt x="81938" y="1308621"/>
                  </a:lnTo>
                  <a:lnTo>
                    <a:pt x="123243" y="1287579"/>
                  </a:lnTo>
                  <a:lnTo>
                    <a:pt x="164923" y="1264452"/>
                  </a:lnTo>
                  <a:lnTo>
                    <a:pt x="206457" y="1239242"/>
                  </a:lnTo>
                  <a:lnTo>
                    <a:pt x="247324" y="1211950"/>
                  </a:lnTo>
                  <a:lnTo>
                    <a:pt x="287001" y="1182578"/>
                  </a:lnTo>
                  <a:lnTo>
                    <a:pt x="324967" y="1151128"/>
                  </a:lnTo>
                  <a:lnTo>
                    <a:pt x="360701" y="1117602"/>
                  </a:lnTo>
                  <a:lnTo>
                    <a:pt x="393680" y="1082000"/>
                  </a:lnTo>
                  <a:lnTo>
                    <a:pt x="423385" y="1044326"/>
                  </a:lnTo>
                  <a:lnTo>
                    <a:pt x="449292" y="1004581"/>
                  </a:lnTo>
                  <a:lnTo>
                    <a:pt x="470881" y="962767"/>
                  </a:lnTo>
                  <a:lnTo>
                    <a:pt x="487629" y="918885"/>
                  </a:lnTo>
                  <a:lnTo>
                    <a:pt x="498315" y="874584"/>
                  </a:lnTo>
                  <a:lnTo>
                    <a:pt x="502996" y="829376"/>
                  </a:lnTo>
                  <a:lnTo>
                    <a:pt x="475404" y="1300748"/>
                  </a:lnTo>
                  <a:lnTo>
                    <a:pt x="427595" y="1342174"/>
                  </a:lnTo>
                  <a:lnTo>
                    <a:pt x="386979" y="1373545"/>
                  </a:lnTo>
                  <a:lnTo>
                    <a:pt x="345028" y="1403102"/>
                  </a:lnTo>
                  <a:lnTo>
                    <a:pt x="302006" y="1430826"/>
                  </a:lnTo>
                  <a:lnTo>
                    <a:pt x="258175" y="1456696"/>
                  </a:lnTo>
                  <a:lnTo>
                    <a:pt x="213797" y="1480691"/>
                  </a:lnTo>
                  <a:lnTo>
                    <a:pt x="169136" y="1502792"/>
                  </a:lnTo>
                  <a:lnTo>
                    <a:pt x="124455" y="1522977"/>
                  </a:lnTo>
                  <a:lnTo>
                    <a:pt x="77135" y="1542355"/>
                  </a:lnTo>
                  <a:lnTo>
                    <a:pt x="29145" y="1559975"/>
                  </a:lnTo>
                  <a:lnTo>
                    <a:pt x="0" y="1569471"/>
                  </a:lnTo>
                  <a:lnTo>
                    <a:pt x="0" y="1344377"/>
                  </a:lnTo>
                  <a:close/>
                </a:path>
              </a:pathLst>
            </a:custGeom>
            <a:solidFill>
              <a:srgbClr val="DEF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411393"/>
              <a:ext cx="1084580" cy="2273300"/>
            </a:xfrm>
            <a:custGeom>
              <a:avLst/>
              <a:gdLst/>
              <a:ahLst/>
              <a:cxnLst/>
              <a:rect l="l" t="t" r="r" b="b"/>
              <a:pathLst>
                <a:path w="1084580" h="2273300">
                  <a:moveTo>
                    <a:pt x="0" y="0"/>
                  </a:moveTo>
                  <a:lnTo>
                    <a:pt x="62524" y="16743"/>
                  </a:lnTo>
                  <a:lnTo>
                    <a:pt x="109837" y="31087"/>
                  </a:lnTo>
                  <a:lnTo>
                    <a:pt x="156714" y="46719"/>
                  </a:lnTo>
                  <a:lnTo>
                    <a:pt x="203113" y="63668"/>
                  </a:lnTo>
                  <a:lnTo>
                    <a:pt x="248993" y="81966"/>
                  </a:lnTo>
                  <a:lnTo>
                    <a:pt x="294217" y="101585"/>
                  </a:lnTo>
                  <a:lnTo>
                    <a:pt x="339071" y="122663"/>
                  </a:lnTo>
                  <a:lnTo>
                    <a:pt x="383054" y="144998"/>
                  </a:lnTo>
                  <a:lnTo>
                    <a:pt x="426268" y="168649"/>
                  </a:lnTo>
                  <a:lnTo>
                    <a:pt x="468666" y="193611"/>
                  </a:lnTo>
                  <a:lnTo>
                    <a:pt x="510200" y="219880"/>
                  </a:lnTo>
                  <a:lnTo>
                    <a:pt x="550823" y="247449"/>
                  </a:lnTo>
                  <a:lnTo>
                    <a:pt x="590485" y="276313"/>
                  </a:lnTo>
                  <a:lnTo>
                    <a:pt x="629140" y="306468"/>
                  </a:lnTo>
                  <a:lnTo>
                    <a:pt x="666739" y="337907"/>
                  </a:lnTo>
                  <a:lnTo>
                    <a:pt x="703234" y="370625"/>
                  </a:lnTo>
                  <a:lnTo>
                    <a:pt x="738578" y="404617"/>
                  </a:lnTo>
                  <a:lnTo>
                    <a:pt x="772723" y="439877"/>
                  </a:lnTo>
                  <a:lnTo>
                    <a:pt x="805621" y="476401"/>
                  </a:lnTo>
                  <a:lnTo>
                    <a:pt x="837223" y="514183"/>
                  </a:lnTo>
                  <a:lnTo>
                    <a:pt x="867482" y="553216"/>
                  </a:lnTo>
                  <a:lnTo>
                    <a:pt x="896351" y="593498"/>
                  </a:lnTo>
                  <a:lnTo>
                    <a:pt x="923781" y="635020"/>
                  </a:lnTo>
                  <a:lnTo>
                    <a:pt x="948256" y="675685"/>
                  </a:lnTo>
                  <a:lnTo>
                    <a:pt x="970840" y="717348"/>
                  </a:lnTo>
                  <a:lnTo>
                    <a:pt x="991629" y="760198"/>
                  </a:lnTo>
                  <a:lnTo>
                    <a:pt x="1010500" y="804020"/>
                  </a:lnTo>
                  <a:lnTo>
                    <a:pt x="1027385" y="848699"/>
                  </a:lnTo>
                  <a:lnTo>
                    <a:pt x="1042216" y="894118"/>
                  </a:lnTo>
                  <a:lnTo>
                    <a:pt x="1054925" y="940164"/>
                  </a:lnTo>
                  <a:lnTo>
                    <a:pt x="1065444" y="986721"/>
                  </a:lnTo>
                  <a:lnTo>
                    <a:pt x="1073706" y="1033674"/>
                  </a:lnTo>
                  <a:lnTo>
                    <a:pt x="1079641" y="1080908"/>
                  </a:lnTo>
                  <a:lnTo>
                    <a:pt x="1083183" y="1128309"/>
                  </a:lnTo>
                  <a:lnTo>
                    <a:pt x="1084275" y="1176268"/>
                  </a:lnTo>
                  <a:lnTo>
                    <a:pt x="1084218" y="1177237"/>
                  </a:lnTo>
                  <a:lnTo>
                    <a:pt x="1082814" y="1223147"/>
                  </a:lnTo>
                  <a:lnTo>
                    <a:pt x="1078768" y="1270356"/>
                  </a:lnTo>
                  <a:lnTo>
                    <a:pt x="1072168" y="1316479"/>
                  </a:lnTo>
                  <a:lnTo>
                    <a:pt x="1072149" y="1316808"/>
                  </a:lnTo>
                  <a:lnTo>
                    <a:pt x="1062609" y="1363775"/>
                  </a:lnTo>
                  <a:lnTo>
                    <a:pt x="1050362" y="1409756"/>
                  </a:lnTo>
                  <a:lnTo>
                    <a:pt x="1035245" y="1455098"/>
                  </a:lnTo>
                  <a:lnTo>
                    <a:pt x="1017191" y="1499685"/>
                  </a:lnTo>
                  <a:lnTo>
                    <a:pt x="995582" y="1545247"/>
                  </a:lnTo>
                  <a:lnTo>
                    <a:pt x="971674" y="1589659"/>
                  </a:lnTo>
                  <a:lnTo>
                    <a:pt x="945589" y="1632907"/>
                  </a:lnTo>
                  <a:lnTo>
                    <a:pt x="917447" y="1674973"/>
                  </a:lnTo>
                  <a:lnTo>
                    <a:pt x="887368" y="1715841"/>
                  </a:lnTo>
                  <a:lnTo>
                    <a:pt x="855474" y="1755496"/>
                  </a:lnTo>
                  <a:lnTo>
                    <a:pt x="838448" y="1774974"/>
                  </a:lnTo>
                  <a:lnTo>
                    <a:pt x="872509" y="1193090"/>
                  </a:lnTo>
                  <a:lnTo>
                    <a:pt x="872371" y="1146629"/>
                  </a:lnTo>
                  <a:lnTo>
                    <a:pt x="868961" y="1100092"/>
                  </a:lnTo>
                  <a:lnTo>
                    <a:pt x="862422" y="1053637"/>
                  </a:lnTo>
                  <a:lnTo>
                    <a:pt x="852901" y="1007421"/>
                  </a:lnTo>
                  <a:lnTo>
                    <a:pt x="840541" y="961601"/>
                  </a:lnTo>
                  <a:lnTo>
                    <a:pt x="825486" y="916337"/>
                  </a:lnTo>
                  <a:lnTo>
                    <a:pt x="807910" y="871853"/>
                  </a:lnTo>
                  <a:lnTo>
                    <a:pt x="787874" y="828102"/>
                  </a:lnTo>
                  <a:lnTo>
                    <a:pt x="765605" y="785447"/>
                  </a:lnTo>
                  <a:lnTo>
                    <a:pt x="741220" y="743978"/>
                  </a:lnTo>
                  <a:lnTo>
                    <a:pt x="714864" y="703852"/>
                  </a:lnTo>
                  <a:lnTo>
                    <a:pt x="686681" y="665227"/>
                  </a:lnTo>
                  <a:lnTo>
                    <a:pt x="656815" y="628260"/>
                  </a:lnTo>
                  <a:lnTo>
                    <a:pt x="622870" y="589956"/>
                  </a:lnTo>
                  <a:lnTo>
                    <a:pt x="587735" y="553528"/>
                  </a:lnTo>
                  <a:lnTo>
                    <a:pt x="551460" y="518940"/>
                  </a:lnTo>
                  <a:lnTo>
                    <a:pt x="514148" y="486205"/>
                  </a:lnTo>
                  <a:lnTo>
                    <a:pt x="475679" y="455139"/>
                  </a:lnTo>
                  <a:lnTo>
                    <a:pt x="436270" y="425854"/>
                  </a:lnTo>
                  <a:lnTo>
                    <a:pt x="395911" y="398262"/>
                  </a:lnTo>
                  <a:lnTo>
                    <a:pt x="354651" y="372329"/>
                  </a:lnTo>
                  <a:lnTo>
                    <a:pt x="312538" y="348017"/>
                  </a:lnTo>
                  <a:lnTo>
                    <a:pt x="269620" y="325291"/>
                  </a:lnTo>
                  <a:lnTo>
                    <a:pt x="225944" y="304112"/>
                  </a:lnTo>
                  <a:lnTo>
                    <a:pt x="181559" y="284447"/>
                  </a:lnTo>
                  <a:lnTo>
                    <a:pt x="136512" y="266256"/>
                  </a:lnTo>
                  <a:lnTo>
                    <a:pt x="90852" y="249505"/>
                  </a:lnTo>
                  <a:lnTo>
                    <a:pt x="44626" y="234157"/>
                  </a:lnTo>
                  <a:lnTo>
                    <a:pt x="0" y="220809"/>
                  </a:lnTo>
                  <a:lnTo>
                    <a:pt x="0" y="0"/>
                  </a:lnTo>
                  <a:close/>
                </a:path>
                <a:path w="1084580" h="2273300">
                  <a:moveTo>
                    <a:pt x="0" y="2052221"/>
                  </a:moveTo>
                  <a:lnTo>
                    <a:pt x="43184" y="2039280"/>
                  </a:lnTo>
                  <a:lnTo>
                    <a:pt x="90586" y="2023279"/>
                  </a:lnTo>
                  <a:lnTo>
                    <a:pt x="137501" y="2005628"/>
                  </a:lnTo>
                  <a:lnTo>
                    <a:pt x="183888" y="1986339"/>
                  </a:lnTo>
                  <a:lnTo>
                    <a:pt x="229709" y="1965424"/>
                  </a:lnTo>
                  <a:lnTo>
                    <a:pt x="274923" y="1942895"/>
                  </a:lnTo>
                  <a:lnTo>
                    <a:pt x="319490" y="1918763"/>
                  </a:lnTo>
                  <a:lnTo>
                    <a:pt x="362261" y="1893834"/>
                  </a:lnTo>
                  <a:lnTo>
                    <a:pt x="404887" y="1867255"/>
                  </a:lnTo>
                  <a:lnTo>
                    <a:pt x="447129" y="1839041"/>
                  </a:lnTo>
                  <a:lnTo>
                    <a:pt x="488746" y="1809209"/>
                  </a:lnTo>
                  <a:lnTo>
                    <a:pt x="529498" y="1777772"/>
                  </a:lnTo>
                  <a:lnTo>
                    <a:pt x="569143" y="1744746"/>
                  </a:lnTo>
                  <a:lnTo>
                    <a:pt x="607441" y="1710147"/>
                  </a:lnTo>
                  <a:lnTo>
                    <a:pt x="644152" y="1673989"/>
                  </a:lnTo>
                  <a:lnTo>
                    <a:pt x="679036" y="1636287"/>
                  </a:lnTo>
                  <a:lnTo>
                    <a:pt x="711851" y="1597058"/>
                  </a:lnTo>
                  <a:lnTo>
                    <a:pt x="742410" y="1556237"/>
                  </a:lnTo>
                  <a:lnTo>
                    <a:pt x="770316" y="1514075"/>
                  </a:lnTo>
                  <a:lnTo>
                    <a:pt x="795484" y="1470352"/>
                  </a:lnTo>
                  <a:lnTo>
                    <a:pt x="817622" y="1425161"/>
                  </a:lnTo>
                  <a:lnTo>
                    <a:pt x="836489" y="1378518"/>
                  </a:lnTo>
                  <a:lnTo>
                    <a:pt x="851846" y="1330438"/>
                  </a:lnTo>
                  <a:lnTo>
                    <a:pt x="862391" y="1285152"/>
                  </a:lnTo>
                  <a:lnTo>
                    <a:pt x="869231" y="1239317"/>
                  </a:lnTo>
                  <a:lnTo>
                    <a:pt x="872509" y="1193090"/>
                  </a:lnTo>
                  <a:lnTo>
                    <a:pt x="838448" y="1774974"/>
                  </a:lnTo>
                  <a:lnTo>
                    <a:pt x="786721" y="1831100"/>
                  </a:lnTo>
                  <a:lnTo>
                    <a:pt x="750102" y="1867017"/>
                  </a:lnTo>
                  <a:lnTo>
                    <a:pt x="712150" y="1901655"/>
                  </a:lnTo>
                  <a:lnTo>
                    <a:pt x="672985" y="1934999"/>
                  </a:lnTo>
                  <a:lnTo>
                    <a:pt x="632728" y="1967032"/>
                  </a:lnTo>
                  <a:lnTo>
                    <a:pt x="591498" y="1997738"/>
                  </a:lnTo>
                  <a:lnTo>
                    <a:pt x="549418" y="2027101"/>
                  </a:lnTo>
                  <a:lnTo>
                    <a:pt x="506606" y="2055104"/>
                  </a:lnTo>
                  <a:lnTo>
                    <a:pt x="463184" y="2081733"/>
                  </a:lnTo>
                  <a:lnTo>
                    <a:pt x="419272" y="2106969"/>
                  </a:lnTo>
                  <a:lnTo>
                    <a:pt x="374992" y="2130798"/>
                  </a:lnTo>
                  <a:lnTo>
                    <a:pt x="330462" y="2153203"/>
                  </a:lnTo>
                  <a:lnTo>
                    <a:pt x="284296" y="2174775"/>
                  </a:lnTo>
                  <a:lnTo>
                    <a:pt x="237482" y="2194942"/>
                  </a:lnTo>
                  <a:lnTo>
                    <a:pt x="190068" y="2213684"/>
                  </a:lnTo>
                  <a:lnTo>
                    <a:pt x="142102" y="2230983"/>
                  </a:lnTo>
                  <a:lnTo>
                    <a:pt x="93631" y="2246820"/>
                  </a:lnTo>
                  <a:lnTo>
                    <a:pt x="44702" y="2261174"/>
                  </a:lnTo>
                  <a:lnTo>
                    <a:pt x="0" y="2272819"/>
                  </a:lnTo>
                  <a:lnTo>
                    <a:pt x="0" y="2052221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804587"/>
              <a:ext cx="547370" cy="1405890"/>
            </a:xfrm>
            <a:custGeom>
              <a:avLst/>
              <a:gdLst/>
              <a:ahLst/>
              <a:cxnLst/>
              <a:rect l="l" t="t" r="r" b="b"/>
              <a:pathLst>
                <a:path w="547370" h="1405889">
                  <a:moveTo>
                    <a:pt x="547293" y="740511"/>
                  </a:moveTo>
                  <a:lnTo>
                    <a:pt x="546328" y="691261"/>
                  </a:lnTo>
                  <a:lnTo>
                    <a:pt x="541375" y="642188"/>
                  </a:lnTo>
                  <a:lnTo>
                    <a:pt x="532549" y="593521"/>
                  </a:lnTo>
                  <a:lnTo>
                    <a:pt x="519976" y="545477"/>
                  </a:lnTo>
                  <a:lnTo>
                    <a:pt x="503783" y="498284"/>
                  </a:lnTo>
                  <a:lnTo>
                    <a:pt x="484098" y="452170"/>
                  </a:lnTo>
                  <a:lnTo>
                    <a:pt x="461035" y="407365"/>
                  </a:lnTo>
                  <a:lnTo>
                    <a:pt x="434721" y="364096"/>
                  </a:lnTo>
                  <a:lnTo>
                    <a:pt x="405384" y="322135"/>
                  </a:lnTo>
                  <a:lnTo>
                    <a:pt x="373888" y="282067"/>
                  </a:lnTo>
                  <a:lnTo>
                    <a:pt x="340372" y="243878"/>
                  </a:lnTo>
                  <a:lnTo>
                    <a:pt x="304939" y="207581"/>
                  </a:lnTo>
                  <a:lnTo>
                    <a:pt x="267716" y="173151"/>
                  </a:lnTo>
                  <a:lnTo>
                    <a:pt x="228828" y="140627"/>
                  </a:lnTo>
                  <a:lnTo>
                    <a:pt x="188391" y="109982"/>
                  </a:lnTo>
                  <a:lnTo>
                    <a:pt x="146532" y="81216"/>
                  </a:lnTo>
                  <a:lnTo>
                    <a:pt x="103378" y="54343"/>
                  </a:lnTo>
                  <a:lnTo>
                    <a:pt x="59042" y="29349"/>
                  </a:lnTo>
                  <a:lnTo>
                    <a:pt x="13639" y="6248"/>
                  </a:lnTo>
                  <a:lnTo>
                    <a:pt x="0" y="0"/>
                  </a:lnTo>
                  <a:lnTo>
                    <a:pt x="0" y="230403"/>
                  </a:lnTo>
                  <a:lnTo>
                    <a:pt x="4140" y="232752"/>
                  </a:lnTo>
                  <a:lnTo>
                    <a:pt x="45161" y="258991"/>
                  </a:lnTo>
                  <a:lnTo>
                    <a:pt x="84861" y="287616"/>
                  </a:lnTo>
                  <a:lnTo>
                    <a:pt x="123151" y="318693"/>
                  </a:lnTo>
                  <a:lnTo>
                    <a:pt x="159918" y="352310"/>
                  </a:lnTo>
                  <a:lnTo>
                    <a:pt x="195059" y="388569"/>
                  </a:lnTo>
                  <a:lnTo>
                    <a:pt x="228600" y="427990"/>
                  </a:lnTo>
                  <a:lnTo>
                    <a:pt x="259257" y="470103"/>
                  </a:lnTo>
                  <a:lnTo>
                    <a:pt x="286194" y="514629"/>
                  </a:lnTo>
                  <a:lnTo>
                    <a:pt x="308584" y="561289"/>
                  </a:lnTo>
                  <a:lnTo>
                    <a:pt x="325589" y="609815"/>
                  </a:lnTo>
                  <a:lnTo>
                    <a:pt x="336410" y="655624"/>
                  </a:lnTo>
                  <a:lnTo>
                    <a:pt x="340690" y="687641"/>
                  </a:lnTo>
                  <a:lnTo>
                    <a:pt x="337959" y="674903"/>
                  </a:lnTo>
                  <a:lnTo>
                    <a:pt x="323138" y="632129"/>
                  </a:lnTo>
                  <a:lnTo>
                    <a:pt x="303339" y="590804"/>
                  </a:lnTo>
                  <a:lnTo>
                    <a:pt x="278942" y="551370"/>
                  </a:lnTo>
                  <a:lnTo>
                    <a:pt x="250342" y="514299"/>
                  </a:lnTo>
                  <a:lnTo>
                    <a:pt x="216611" y="478167"/>
                  </a:lnTo>
                  <a:lnTo>
                    <a:pt x="179920" y="444855"/>
                  </a:lnTo>
                  <a:lnTo>
                    <a:pt x="140652" y="414261"/>
                  </a:lnTo>
                  <a:lnTo>
                    <a:pt x="99187" y="386321"/>
                  </a:lnTo>
                  <a:lnTo>
                    <a:pt x="55943" y="360972"/>
                  </a:lnTo>
                  <a:lnTo>
                    <a:pt x="11303" y="338124"/>
                  </a:lnTo>
                  <a:lnTo>
                    <a:pt x="0" y="333057"/>
                  </a:lnTo>
                  <a:lnTo>
                    <a:pt x="0" y="577037"/>
                  </a:lnTo>
                  <a:lnTo>
                    <a:pt x="21234" y="591375"/>
                  </a:lnTo>
                  <a:lnTo>
                    <a:pt x="52095" y="615924"/>
                  </a:lnTo>
                  <a:lnTo>
                    <a:pt x="80492" y="643178"/>
                  </a:lnTo>
                  <a:lnTo>
                    <a:pt x="105295" y="673468"/>
                  </a:lnTo>
                  <a:lnTo>
                    <a:pt x="125437" y="707123"/>
                  </a:lnTo>
                  <a:lnTo>
                    <a:pt x="141693" y="757986"/>
                  </a:lnTo>
                  <a:lnTo>
                    <a:pt x="139661" y="781215"/>
                  </a:lnTo>
                  <a:lnTo>
                    <a:pt x="113576" y="831888"/>
                  </a:lnTo>
                  <a:lnTo>
                    <a:pt x="55638" y="884643"/>
                  </a:lnTo>
                  <a:lnTo>
                    <a:pt x="23672" y="906462"/>
                  </a:lnTo>
                  <a:lnTo>
                    <a:pt x="0" y="920216"/>
                  </a:lnTo>
                  <a:lnTo>
                    <a:pt x="0" y="1156970"/>
                  </a:lnTo>
                  <a:lnTo>
                    <a:pt x="33223" y="1142987"/>
                  </a:lnTo>
                  <a:lnTo>
                    <a:pt x="77851" y="1121676"/>
                  </a:lnTo>
                  <a:lnTo>
                    <a:pt x="115773" y="1100937"/>
                  </a:lnTo>
                  <a:lnTo>
                    <a:pt x="110261" y="1105204"/>
                  </a:lnTo>
                  <a:lnTo>
                    <a:pt x="67487" y="1134694"/>
                  </a:lnTo>
                  <a:lnTo>
                    <a:pt x="23787" y="1161796"/>
                  </a:lnTo>
                  <a:lnTo>
                    <a:pt x="0" y="1175156"/>
                  </a:lnTo>
                  <a:lnTo>
                    <a:pt x="0" y="1405839"/>
                  </a:lnTo>
                  <a:lnTo>
                    <a:pt x="63728" y="1375194"/>
                  </a:lnTo>
                  <a:lnTo>
                    <a:pt x="106641" y="1351991"/>
                  </a:lnTo>
                  <a:lnTo>
                    <a:pt x="149034" y="1326972"/>
                  </a:lnTo>
                  <a:lnTo>
                    <a:pt x="190639" y="1300162"/>
                  </a:lnTo>
                  <a:lnTo>
                    <a:pt x="231203" y="1271574"/>
                  </a:lnTo>
                  <a:lnTo>
                    <a:pt x="270484" y="1241234"/>
                  </a:lnTo>
                  <a:lnTo>
                    <a:pt x="308216" y="1209167"/>
                  </a:lnTo>
                  <a:lnTo>
                    <a:pt x="344157" y="1175372"/>
                  </a:lnTo>
                  <a:lnTo>
                    <a:pt x="378040" y="1139901"/>
                  </a:lnTo>
                  <a:lnTo>
                    <a:pt x="409613" y="1102741"/>
                  </a:lnTo>
                  <a:lnTo>
                    <a:pt x="438632" y="1063929"/>
                  </a:lnTo>
                  <a:lnTo>
                    <a:pt x="464845" y="1023480"/>
                  </a:lnTo>
                  <a:lnTo>
                    <a:pt x="487972" y="981430"/>
                  </a:lnTo>
                  <a:lnTo>
                    <a:pt x="508800" y="934707"/>
                  </a:lnTo>
                  <a:lnTo>
                    <a:pt x="525030" y="887031"/>
                  </a:lnTo>
                  <a:lnTo>
                    <a:pt x="536765" y="838619"/>
                  </a:lnTo>
                  <a:lnTo>
                    <a:pt x="544156" y="789711"/>
                  </a:lnTo>
                  <a:lnTo>
                    <a:pt x="547293" y="740511"/>
                  </a:lnTo>
                  <a:close/>
                </a:path>
              </a:pathLst>
            </a:custGeom>
            <a:solidFill>
              <a:srgbClr val="DEF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450729"/>
              <a:ext cx="905510" cy="2113280"/>
            </a:xfrm>
            <a:custGeom>
              <a:avLst/>
              <a:gdLst/>
              <a:ahLst/>
              <a:cxnLst/>
              <a:rect l="l" t="t" r="r" b="b"/>
              <a:pathLst>
                <a:path w="905510" h="2113279">
                  <a:moveTo>
                    <a:pt x="0" y="0"/>
                  </a:moveTo>
                  <a:lnTo>
                    <a:pt x="50610" y="18236"/>
                  </a:lnTo>
                  <a:lnTo>
                    <a:pt x="97769" y="36994"/>
                  </a:lnTo>
                  <a:lnTo>
                    <a:pt x="144211" y="57190"/>
                  </a:lnTo>
                  <a:lnTo>
                    <a:pt x="189921" y="78825"/>
                  </a:lnTo>
                  <a:lnTo>
                    <a:pt x="234844" y="101893"/>
                  </a:lnTo>
                  <a:lnTo>
                    <a:pt x="278925" y="126388"/>
                  </a:lnTo>
                  <a:lnTo>
                    <a:pt x="322109" y="152302"/>
                  </a:lnTo>
                  <a:lnTo>
                    <a:pt x="364341" y="179632"/>
                  </a:lnTo>
                  <a:lnTo>
                    <a:pt x="405566" y="208369"/>
                  </a:lnTo>
                  <a:lnTo>
                    <a:pt x="445729" y="238508"/>
                  </a:lnTo>
                  <a:lnTo>
                    <a:pt x="484775" y="270043"/>
                  </a:lnTo>
                  <a:lnTo>
                    <a:pt x="522649" y="302967"/>
                  </a:lnTo>
                  <a:lnTo>
                    <a:pt x="559296" y="337275"/>
                  </a:lnTo>
                  <a:lnTo>
                    <a:pt x="594661" y="372960"/>
                  </a:lnTo>
                  <a:lnTo>
                    <a:pt x="628689" y="410017"/>
                  </a:lnTo>
                  <a:lnTo>
                    <a:pt x="661325" y="448439"/>
                  </a:lnTo>
                  <a:lnTo>
                    <a:pt x="692514" y="488219"/>
                  </a:lnTo>
                  <a:lnTo>
                    <a:pt x="722201" y="529353"/>
                  </a:lnTo>
                  <a:lnTo>
                    <a:pt x="750332" y="571832"/>
                  </a:lnTo>
                  <a:lnTo>
                    <a:pt x="775210" y="613274"/>
                  </a:lnTo>
                  <a:lnTo>
                    <a:pt x="798165" y="656003"/>
                  </a:lnTo>
                  <a:lnTo>
                    <a:pt x="819118" y="699889"/>
                  </a:lnTo>
                  <a:lnTo>
                    <a:pt x="837992" y="744800"/>
                  </a:lnTo>
                  <a:lnTo>
                    <a:pt x="854710" y="790607"/>
                  </a:lnTo>
                  <a:lnTo>
                    <a:pt x="869194" y="837178"/>
                  </a:lnTo>
                  <a:lnTo>
                    <a:pt x="881368" y="884383"/>
                  </a:lnTo>
                  <a:lnTo>
                    <a:pt x="891154" y="932090"/>
                  </a:lnTo>
                  <a:lnTo>
                    <a:pt x="898474" y="980168"/>
                  </a:lnTo>
                  <a:lnTo>
                    <a:pt x="903252" y="1028488"/>
                  </a:lnTo>
                  <a:lnTo>
                    <a:pt x="905410" y="1076918"/>
                  </a:lnTo>
                  <a:lnTo>
                    <a:pt x="904871" y="1125327"/>
                  </a:lnTo>
                  <a:lnTo>
                    <a:pt x="901557" y="1173585"/>
                  </a:lnTo>
                  <a:lnTo>
                    <a:pt x="895391" y="1221560"/>
                  </a:lnTo>
                  <a:lnTo>
                    <a:pt x="886297" y="1269121"/>
                  </a:lnTo>
                  <a:lnTo>
                    <a:pt x="874196" y="1316139"/>
                  </a:lnTo>
                  <a:lnTo>
                    <a:pt x="859011" y="1362482"/>
                  </a:lnTo>
                  <a:lnTo>
                    <a:pt x="840666" y="1408019"/>
                  </a:lnTo>
                  <a:lnTo>
                    <a:pt x="819768" y="1452080"/>
                  </a:lnTo>
                  <a:lnTo>
                    <a:pt x="796648" y="1495030"/>
                  </a:lnTo>
                  <a:lnTo>
                    <a:pt x="771422" y="1536853"/>
                  </a:lnTo>
                  <a:lnTo>
                    <a:pt x="744222" y="1577510"/>
                  </a:lnTo>
                  <a:lnTo>
                    <a:pt x="715119" y="1617056"/>
                  </a:lnTo>
                  <a:lnTo>
                    <a:pt x="684275" y="1655404"/>
                  </a:lnTo>
                  <a:lnTo>
                    <a:pt x="667506" y="1674587"/>
                  </a:lnTo>
                  <a:lnTo>
                    <a:pt x="700985" y="1102669"/>
                  </a:lnTo>
                  <a:lnTo>
                    <a:pt x="700039" y="1054591"/>
                  </a:lnTo>
                  <a:lnTo>
                    <a:pt x="695539" y="1006596"/>
                  </a:lnTo>
                  <a:lnTo>
                    <a:pt x="687649" y="958748"/>
                  </a:lnTo>
                  <a:lnTo>
                    <a:pt x="676541" y="911232"/>
                  </a:lnTo>
                  <a:lnTo>
                    <a:pt x="662384" y="864235"/>
                  </a:lnTo>
                  <a:lnTo>
                    <a:pt x="645347" y="817940"/>
                  </a:lnTo>
                  <a:lnTo>
                    <a:pt x="625601" y="772533"/>
                  </a:lnTo>
                  <a:lnTo>
                    <a:pt x="603314" y="728199"/>
                  </a:lnTo>
                  <a:lnTo>
                    <a:pt x="578657" y="685123"/>
                  </a:lnTo>
                  <a:lnTo>
                    <a:pt x="551799" y="643491"/>
                  </a:lnTo>
                  <a:lnTo>
                    <a:pt x="522910" y="603486"/>
                  </a:lnTo>
                  <a:lnTo>
                    <a:pt x="492159" y="565295"/>
                  </a:lnTo>
                  <a:lnTo>
                    <a:pt x="458093" y="526915"/>
                  </a:lnTo>
                  <a:lnTo>
                    <a:pt x="422793" y="490486"/>
                  </a:lnTo>
                  <a:lnTo>
                    <a:pt x="386310" y="455967"/>
                  </a:lnTo>
                  <a:lnTo>
                    <a:pt x="348696" y="423320"/>
                  </a:lnTo>
                  <a:lnTo>
                    <a:pt x="310002" y="392506"/>
                  </a:lnTo>
                  <a:lnTo>
                    <a:pt x="270282" y="363485"/>
                  </a:lnTo>
                  <a:lnTo>
                    <a:pt x="229585" y="336218"/>
                  </a:lnTo>
                  <a:lnTo>
                    <a:pt x="187964" y="310665"/>
                  </a:lnTo>
                  <a:lnTo>
                    <a:pt x="145470" y="286787"/>
                  </a:lnTo>
                  <a:lnTo>
                    <a:pt x="102155" y="264546"/>
                  </a:lnTo>
                  <a:lnTo>
                    <a:pt x="58072" y="243901"/>
                  </a:lnTo>
                  <a:lnTo>
                    <a:pt x="13270" y="224813"/>
                  </a:lnTo>
                  <a:lnTo>
                    <a:pt x="0" y="219685"/>
                  </a:lnTo>
                  <a:lnTo>
                    <a:pt x="0" y="0"/>
                  </a:lnTo>
                  <a:close/>
                </a:path>
                <a:path w="905510" h="2113279">
                  <a:moveTo>
                    <a:pt x="0" y="1893033"/>
                  </a:moveTo>
                  <a:lnTo>
                    <a:pt x="74482" y="1860621"/>
                  </a:lnTo>
                  <a:lnTo>
                    <a:pt x="120558" y="1837816"/>
                  </a:lnTo>
                  <a:lnTo>
                    <a:pt x="165944" y="1813294"/>
                  </a:lnTo>
                  <a:lnTo>
                    <a:pt x="207306" y="1789186"/>
                  </a:lnTo>
                  <a:lnTo>
                    <a:pt x="248529" y="1763482"/>
                  </a:lnTo>
                  <a:lnTo>
                    <a:pt x="289379" y="1736198"/>
                  </a:lnTo>
                  <a:lnTo>
                    <a:pt x="329626" y="1707348"/>
                  </a:lnTo>
                  <a:lnTo>
                    <a:pt x="369035" y="1676947"/>
                  </a:lnTo>
                  <a:lnTo>
                    <a:pt x="407374" y="1645009"/>
                  </a:lnTo>
                  <a:lnTo>
                    <a:pt x="444411" y="1611549"/>
                  </a:lnTo>
                  <a:lnTo>
                    <a:pt x="479913" y="1576582"/>
                  </a:lnTo>
                  <a:lnTo>
                    <a:pt x="513648" y="1540122"/>
                  </a:lnTo>
                  <a:lnTo>
                    <a:pt x="545382" y="1502184"/>
                  </a:lnTo>
                  <a:lnTo>
                    <a:pt x="574884" y="1462784"/>
                  </a:lnTo>
                  <a:lnTo>
                    <a:pt x="601921" y="1421934"/>
                  </a:lnTo>
                  <a:lnTo>
                    <a:pt x="626261" y="1379651"/>
                  </a:lnTo>
                  <a:lnTo>
                    <a:pt x="647669" y="1335949"/>
                  </a:lnTo>
                  <a:lnTo>
                    <a:pt x="665915" y="1290843"/>
                  </a:lnTo>
                  <a:lnTo>
                    <a:pt x="680766" y="1244346"/>
                  </a:lnTo>
                  <a:lnTo>
                    <a:pt x="691515" y="1197612"/>
                  </a:lnTo>
                  <a:lnTo>
                    <a:pt x="698197" y="1150284"/>
                  </a:lnTo>
                  <a:lnTo>
                    <a:pt x="667506" y="1674587"/>
                  </a:lnTo>
                  <a:lnTo>
                    <a:pt x="617786" y="1728518"/>
                  </a:lnTo>
                  <a:lnTo>
                    <a:pt x="582373" y="1763252"/>
                  </a:lnTo>
                  <a:lnTo>
                    <a:pt x="545672" y="1796749"/>
                  </a:lnTo>
                  <a:lnTo>
                    <a:pt x="507796" y="1828995"/>
                  </a:lnTo>
                  <a:lnTo>
                    <a:pt x="468865" y="1859973"/>
                  </a:lnTo>
                  <a:lnTo>
                    <a:pt x="428993" y="1889668"/>
                  </a:lnTo>
                  <a:lnTo>
                    <a:pt x="388304" y="1918059"/>
                  </a:lnTo>
                  <a:lnTo>
                    <a:pt x="346897" y="1945145"/>
                  </a:lnTo>
                  <a:lnTo>
                    <a:pt x="304905" y="1970896"/>
                  </a:lnTo>
                  <a:lnTo>
                    <a:pt x="262440" y="1995301"/>
                  </a:lnTo>
                  <a:lnTo>
                    <a:pt x="219617" y="2018346"/>
                  </a:lnTo>
                  <a:lnTo>
                    <a:pt x="176555" y="2040013"/>
                  </a:lnTo>
                  <a:lnTo>
                    <a:pt x="131909" y="2060874"/>
                  </a:lnTo>
                  <a:lnTo>
                    <a:pt x="86637" y="2080377"/>
                  </a:lnTo>
                  <a:lnTo>
                    <a:pt x="40784" y="2098502"/>
                  </a:lnTo>
                  <a:lnTo>
                    <a:pt x="0" y="2113211"/>
                  </a:lnTo>
                  <a:lnTo>
                    <a:pt x="0" y="1893033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194767"/>
              <a:ext cx="196215" cy="640080"/>
            </a:xfrm>
            <a:custGeom>
              <a:avLst/>
              <a:gdLst/>
              <a:ahLst/>
              <a:cxnLst/>
              <a:rect l="l" t="t" r="r" b="b"/>
              <a:pathLst>
                <a:path w="196215" h="640079">
                  <a:moveTo>
                    <a:pt x="0" y="0"/>
                  </a:moveTo>
                  <a:lnTo>
                    <a:pt x="30975" y="24127"/>
                  </a:lnTo>
                  <a:lnTo>
                    <a:pt x="66462" y="56351"/>
                  </a:lnTo>
                  <a:lnTo>
                    <a:pt x="99078" y="91289"/>
                  </a:lnTo>
                  <a:lnTo>
                    <a:pt x="129568" y="131271"/>
                  </a:lnTo>
                  <a:lnTo>
                    <a:pt x="154987" y="174005"/>
                  </a:lnTo>
                  <a:lnTo>
                    <a:pt x="174814" y="218890"/>
                  </a:lnTo>
                  <a:lnTo>
                    <a:pt x="188526" y="265327"/>
                  </a:lnTo>
                  <a:lnTo>
                    <a:pt x="195602" y="312718"/>
                  </a:lnTo>
                  <a:lnTo>
                    <a:pt x="195523" y="360462"/>
                  </a:lnTo>
                  <a:lnTo>
                    <a:pt x="187765" y="407960"/>
                  </a:lnTo>
                  <a:lnTo>
                    <a:pt x="171809" y="454614"/>
                  </a:lnTo>
                  <a:lnTo>
                    <a:pt x="147133" y="499823"/>
                  </a:lnTo>
                  <a:lnTo>
                    <a:pt x="116042" y="540930"/>
                  </a:lnTo>
                  <a:lnTo>
                    <a:pt x="80122" y="578157"/>
                  </a:lnTo>
                  <a:lnTo>
                    <a:pt x="40146" y="611725"/>
                  </a:lnTo>
                  <a:lnTo>
                    <a:pt x="0" y="639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F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6089865" y="771583"/>
            <a:ext cx="2198370" cy="825500"/>
          </a:xfrm>
          <a:custGeom>
            <a:avLst/>
            <a:gdLst/>
            <a:ahLst/>
            <a:cxnLst/>
            <a:rect l="l" t="t" r="r" b="b"/>
            <a:pathLst>
              <a:path w="2198369" h="825500">
                <a:moveTo>
                  <a:pt x="1424489" y="613409"/>
                </a:moveTo>
                <a:lnTo>
                  <a:pt x="1374922" y="562609"/>
                </a:lnTo>
                <a:lnTo>
                  <a:pt x="1347301" y="524509"/>
                </a:lnTo>
                <a:lnTo>
                  <a:pt x="1324033" y="483869"/>
                </a:lnTo>
                <a:lnTo>
                  <a:pt x="1305559" y="440689"/>
                </a:lnTo>
                <a:lnTo>
                  <a:pt x="1292321" y="394969"/>
                </a:lnTo>
                <a:lnTo>
                  <a:pt x="1284759" y="347979"/>
                </a:lnTo>
                <a:lnTo>
                  <a:pt x="1283353" y="300989"/>
                </a:lnTo>
                <a:lnTo>
                  <a:pt x="1283315" y="299719"/>
                </a:lnTo>
                <a:lnTo>
                  <a:pt x="1288455" y="251459"/>
                </a:lnTo>
                <a:lnTo>
                  <a:pt x="1288562" y="250189"/>
                </a:lnTo>
                <a:lnTo>
                  <a:pt x="1300539" y="203199"/>
                </a:lnTo>
                <a:lnTo>
                  <a:pt x="1319097" y="157479"/>
                </a:lnTo>
                <a:lnTo>
                  <a:pt x="1344182" y="116839"/>
                </a:lnTo>
                <a:lnTo>
                  <a:pt x="1375357" y="80009"/>
                </a:lnTo>
                <a:lnTo>
                  <a:pt x="1412760" y="48259"/>
                </a:lnTo>
                <a:lnTo>
                  <a:pt x="1456145" y="24129"/>
                </a:lnTo>
                <a:lnTo>
                  <a:pt x="1500323" y="7619"/>
                </a:lnTo>
                <a:lnTo>
                  <a:pt x="1545560" y="0"/>
                </a:lnTo>
                <a:lnTo>
                  <a:pt x="1590854" y="0"/>
                </a:lnTo>
                <a:lnTo>
                  <a:pt x="1635209" y="6349"/>
                </a:lnTo>
                <a:lnTo>
                  <a:pt x="1677625" y="22859"/>
                </a:lnTo>
                <a:lnTo>
                  <a:pt x="1717103" y="45719"/>
                </a:lnTo>
                <a:lnTo>
                  <a:pt x="1752644" y="76199"/>
                </a:lnTo>
                <a:lnTo>
                  <a:pt x="1784296" y="116839"/>
                </a:lnTo>
                <a:lnTo>
                  <a:pt x="1804628" y="152399"/>
                </a:lnTo>
                <a:lnTo>
                  <a:pt x="1546396" y="152399"/>
                </a:lnTo>
                <a:lnTo>
                  <a:pt x="1504391" y="170179"/>
                </a:lnTo>
                <a:lnTo>
                  <a:pt x="1470172" y="201929"/>
                </a:lnTo>
                <a:lnTo>
                  <a:pt x="1447290" y="242569"/>
                </a:lnTo>
                <a:lnTo>
                  <a:pt x="1436667" y="284479"/>
                </a:lnTo>
                <a:lnTo>
                  <a:pt x="1436108" y="314959"/>
                </a:lnTo>
                <a:lnTo>
                  <a:pt x="1436015" y="320039"/>
                </a:lnTo>
                <a:lnTo>
                  <a:pt x="1435899" y="326389"/>
                </a:lnTo>
                <a:lnTo>
                  <a:pt x="1435852" y="328929"/>
                </a:lnTo>
                <a:lnTo>
                  <a:pt x="1443728" y="372109"/>
                </a:lnTo>
                <a:lnTo>
                  <a:pt x="1459123" y="414019"/>
                </a:lnTo>
                <a:lnTo>
                  <a:pt x="1480879" y="452119"/>
                </a:lnTo>
                <a:lnTo>
                  <a:pt x="1511343" y="488949"/>
                </a:lnTo>
                <a:lnTo>
                  <a:pt x="1547508" y="520699"/>
                </a:lnTo>
                <a:lnTo>
                  <a:pt x="1556805" y="527049"/>
                </a:lnTo>
                <a:lnTo>
                  <a:pt x="1518774" y="557529"/>
                </a:lnTo>
                <a:lnTo>
                  <a:pt x="1476183" y="585469"/>
                </a:lnTo>
                <a:lnTo>
                  <a:pt x="1431182" y="610869"/>
                </a:lnTo>
                <a:lnTo>
                  <a:pt x="1424489" y="613409"/>
                </a:lnTo>
                <a:close/>
              </a:path>
              <a:path w="2198369" h="825500">
                <a:moveTo>
                  <a:pt x="672329" y="753109"/>
                </a:moveTo>
                <a:lnTo>
                  <a:pt x="623164" y="753109"/>
                </a:lnTo>
                <a:lnTo>
                  <a:pt x="577445" y="749299"/>
                </a:lnTo>
                <a:lnTo>
                  <a:pt x="530373" y="742949"/>
                </a:lnTo>
                <a:lnTo>
                  <a:pt x="483919" y="732789"/>
                </a:lnTo>
                <a:lnTo>
                  <a:pt x="438360" y="720089"/>
                </a:lnTo>
                <a:lnTo>
                  <a:pt x="393976" y="703579"/>
                </a:lnTo>
                <a:lnTo>
                  <a:pt x="351045" y="683259"/>
                </a:lnTo>
                <a:lnTo>
                  <a:pt x="309846" y="661669"/>
                </a:lnTo>
                <a:lnTo>
                  <a:pt x="267325" y="633729"/>
                </a:lnTo>
                <a:lnTo>
                  <a:pt x="227498" y="601979"/>
                </a:lnTo>
                <a:lnTo>
                  <a:pt x="190302" y="567689"/>
                </a:lnTo>
                <a:lnTo>
                  <a:pt x="156385" y="532129"/>
                </a:lnTo>
                <a:lnTo>
                  <a:pt x="125251" y="492759"/>
                </a:lnTo>
                <a:lnTo>
                  <a:pt x="97421" y="450849"/>
                </a:lnTo>
                <a:lnTo>
                  <a:pt x="72780" y="407669"/>
                </a:lnTo>
                <a:lnTo>
                  <a:pt x="51519" y="361949"/>
                </a:lnTo>
                <a:lnTo>
                  <a:pt x="33752" y="314959"/>
                </a:lnTo>
                <a:lnTo>
                  <a:pt x="19594" y="266699"/>
                </a:lnTo>
                <a:lnTo>
                  <a:pt x="9158" y="217169"/>
                </a:lnTo>
                <a:lnTo>
                  <a:pt x="2559" y="167639"/>
                </a:lnTo>
                <a:lnTo>
                  <a:pt x="155" y="121919"/>
                </a:lnTo>
                <a:lnTo>
                  <a:pt x="0" y="116839"/>
                </a:lnTo>
                <a:lnTo>
                  <a:pt x="7920" y="80009"/>
                </a:lnTo>
                <a:lnTo>
                  <a:pt x="29432" y="55879"/>
                </a:lnTo>
                <a:lnTo>
                  <a:pt x="59105" y="44449"/>
                </a:lnTo>
                <a:lnTo>
                  <a:pt x="91520" y="44449"/>
                </a:lnTo>
                <a:lnTo>
                  <a:pt x="121373" y="55879"/>
                </a:lnTo>
                <a:lnTo>
                  <a:pt x="125902" y="60959"/>
                </a:lnTo>
                <a:lnTo>
                  <a:pt x="143609" y="80009"/>
                </a:lnTo>
                <a:lnTo>
                  <a:pt x="145804" y="88899"/>
                </a:lnTo>
                <a:lnTo>
                  <a:pt x="152490" y="116839"/>
                </a:lnTo>
                <a:lnTo>
                  <a:pt x="152875" y="121919"/>
                </a:lnTo>
                <a:lnTo>
                  <a:pt x="155520" y="163829"/>
                </a:lnTo>
                <a:lnTo>
                  <a:pt x="163033" y="210819"/>
                </a:lnTo>
                <a:lnTo>
                  <a:pt x="174958" y="256539"/>
                </a:lnTo>
                <a:lnTo>
                  <a:pt x="191120" y="300989"/>
                </a:lnTo>
                <a:lnTo>
                  <a:pt x="211349" y="342899"/>
                </a:lnTo>
                <a:lnTo>
                  <a:pt x="235471" y="383539"/>
                </a:lnTo>
                <a:lnTo>
                  <a:pt x="263316" y="421639"/>
                </a:lnTo>
                <a:lnTo>
                  <a:pt x="294711" y="457199"/>
                </a:lnTo>
                <a:lnTo>
                  <a:pt x="329484" y="488949"/>
                </a:lnTo>
                <a:lnTo>
                  <a:pt x="367462" y="516889"/>
                </a:lnTo>
                <a:lnTo>
                  <a:pt x="408475" y="542289"/>
                </a:lnTo>
                <a:lnTo>
                  <a:pt x="450139" y="562609"/>
                </a:lnTo>
                <a:lnTo>
                  <a:pt x="494130" y="577849"/>
                </a:lnTo>
                <a:lnTo>
                  <a:pt x="539688" y="590549"/>
                </a:lnTo>
                <a:lnTo>
                  <a:pt x="586354" y="598169"/>
                </a:lnTo>
                <a:lnTo>
                  <a:pt x="633594" y="601979"/>
                </a:lnTo>
                <a:lnTo>
                  <a:pt x="698889" y="601979"/>
                </a:lnTo>
                <a:lnTo>
                  <a:pt x="709566" y="615949"/>
                </a:lnTo>
                <a:lnTo>
                  <a:pt x="740953" y="648969"/>
                </a:lnTo>
                <a:lnTo>
                  <a:pt x="775308" y="680719"/>
                </a:lnTo>
                <a:lnTo>
                  <a:pt x="812176" y="709929"/>
                </a:lnTo>
                <a:lnTo>
                  <a:pt x="833823" y="723899"/>
                </a:lnTo>
                <a:lnTo>
                  <a:pt x="812325" y="731519"/>
                </a:lnTo>
                <a:lnTo>
                  <a:pt x="766341" y="741679"/>
                </a:lnTo>
                <a:lnTo>
                  <a:pt x="719583" y="749299"/>
                </a:lnTo>
                <a:lnTo>
                  <a:pt x="672329" y="753109"/>
                </a:lnTo>
                <a:close/>
              </a:path>
              <a:path w="2198369" h="825500">
                <a:moveTo>
                  <a:pt x="696948" y="599439"/>
                </a:moveTo>
                <a:lnTo>
                  <a:pt x="657520" y="541019"/>
                </a:lnTo>
                <a:lnTo>
                  <a:pt x="637771" y="500379"/>
                </a:lnTo>
                <a:lnTo>
                  <a:pt x="622812" y="457199"/>
                </a:lnTo>
                <a:lnTo>
                  <a:pt x="613293" y="414019"/>
                </a:lnTo>
                <a:lnTo>
                  <a:pt x="609100" y="367029"/>
                </a:lnTo>
                <a:lnTo>
                  <a:pt x="611230" y="320039"/>
                </a:lnTo>
                <a:lnTo>
                  <a:pt x="619859" y="274319"/>
                </a:lnTo>
                <a:lnTo>
                  <a:pt x="635021" y="231139"/>
                </a:lnTo>
                <a:lnTo>
                  <a:pt x="656331" y="190499"/>
                </a:lnTo>
                <a:lnTo>
                  <a:pt x="683404" y="153669"/>
                </a:lnTo>
                <a:lnTo>
                  <a:pt x="715856" y="121919"/>
                </a:lnTo>
                <a:lnTo>
                  <a:pt x="753303" y="95249"/>
                </a:lnTo>
                <a:lnTo>
                  <a:pt x="795359" y="74929"/>
                </a:lnTo>
                <a:lnTo>
                  <a:pt x="844454" y="62229"/>
                </a:lnTo>
                <a:lnTo>
                  <a:pt x="893965" y="60959"/>
                </a:lnTo>
                <a:lnTo>
                  <a:pt x="942425" y="71119"/>
                </a:lnTo>
                <a:lnTo>
                  <a:pt x="988365" y="88899"/>
                </a:lnTo>
                <a:lnTo>
                  <a:pt x="1030319" y="116839"/>
                </a:lnTo>
                <a:lnTo>
                  <a:pt x="1066819" y="151129"/>
                </a:lnTo>
                <a:lnTo>
                  <a:pt x="1097388" y="191769"/>
                </a:lnTo>
                <a:lnTo>
                  <a:pt x="1109710" y="215899"/>
                </a:lnTo>
                <a:lnTo>
                  <a:pt x="884369" y="215899"/>
                </a:lnTo>
                <a:lnTo>
                  <a:pt x="849482" y="219709"/>
                </a:lnTo>
                <a:lnTo>
                  <a:pt x="817000" y="236219"/>
                </a:lnTo>
                <a:lnTo>
                  <a:pt x="789557" y="265429"/>
                </a:lnTo>
                <a:lnTo>
                  <a:pt x="767132" y="313689"/>
                </a:lnTo>
                <a:lnTo>
                  <a:pt x="761998" y="364489"/>
                </a:lnTo>
                <a:lnTo>
                  <a:pt x="771178" y="416559"/>
                </a:lnTo>
                <a:lnTo>
                  <a:pt x="791694" y="466089"/>
                </a:lnTo>
                <a:lnTo>
                  <a:pt x="817088" y="505459"/>
                </a:lnTo>
                <a:lnTo>
                  <a:pt x="847251" y="542289"/>
                </a:lnTo>
                <a:lnTo>
                  <a:pt x="857179" y="551179"/>
                </a:lnTo>
                <a:lnTo>
                  <a:pt x="817612" y="570229"/>
                </a:lnTo>
                <a:lnTo>
                  <a:pt x="773417" y="585469"/>
                </a:lnTo>
                <a:lnTo>
                  <a:pt x="727659" y="595629"/>
                </a:lnTo>
                <a:lnTo>
                  <a:pt x="696948" y="599439"/>
                </a:lnTo>
                <a:close/>
              </a:path>
              <a:path w="2198369" h="825500">
                <a:moveTo>
                  <a:pt x="1711071" y="588009"/>
                </a:moveTo>
                <a:lnTo>
                  <a:pt x="1679362" y="582929"/>
                </a:lnTo>
                <a:lnTo>
                  <a:pt x="1632601" y="567689"/>
                </a:lnTo>
                <a:lnTo>
                  <a:pt x="1588289" y="547369"/>
                </a:lnTo>
                <a:lnTo>
                  <a:pt x="1556805" y="527049"/>
                </a:lnTo>
                <a:lnTo>
                  <a:pt x="1558429" y="525779"/>
                </a:lnTo>
                <a:lnTo>
                  <a:pt x="1594625" y="491489"/>
                </a:lnTo>
                <a:lnTo>
                  <a:pt x="1626838" y="453389"/>
                </a:lnTo>
                <a:lnTo>
                  <a:pt x="1654372" y="412749"/>
                </a:lnTo>
                <a:lnTo>
                  <a:pt x="1675351" y="367029"/>
                </a:lnTo>
                <a:lnTo>
                  <a:pt x="1686376" y="320039"/>
                </a:lnTo>
                <a:lnTo>
                  <a:pt x="1686370" y="309879"/>
                </a:lnTo>
                <a:lnTo>
                  <a:pt x="1685278" y="274319"/>
                </a:lnTo>
                <a:lnTo>
                  <a:pt x="1685160" y="270509"/>
                </a:lnTo>
                <a:lnTo>
                  <a:pt x="1674010" y="232409"/>
                </a:lnTo>
                <a:lnTo>
                  <a:pt x="1654587" y="196849"/>
                </a:lnTo>
                <a:lnTo>
                  <a:pt x="1627320" y="168909"/>
                </a:lnTo>
                <a:lnTo>
                  <a:pt x="1592051" y="152399"/>
                </a:lnTo>
                <a:lnTo>
                  <a:pt x="1804628" y="152399"/>
                </a:lnTo>
                <a:lnTo>
                  <a:pt x="1809610" y="161289"/>
                </a:lnTo>
                <a:lnTo>
                  <a:pt x="1826960" y="209549"/>
                </a:lnTo>
                <a:lnTo>
                  <a:pt x="1836854" y="259079"/>
                </a:lnTo>
                <a:lnTo>
                  <a:pt x="1839267" y="309879"/>
                </a:lnTo>
                <a:lnTo>
                  <a:pt x="1834174" y="360679"/>
                </a:lnTo>
                <a:lnTo>
                  <a:pt x="1823168" y="406399"/>
                </a:lnTo>
                <a:lnTo>
                  <a:pt x="1806585" y="449579"/>
                </a:lnTo>
                <a:lnTo>
                  <a:pt x="1785131" y="490219"/>
                </a:lnTo>
                <a:lnTo>
                  <a:pt x="1759511" y="529589"/>
                </a:lnTo>
                <a:lnTo>
                  <a:pt x="1730429" y="567689"/>
                </a:lnTo>
                <a:lnTo>
                  <a:pt x="1711071" y="588009"/>
                </a:lnTo>
                <a:close/>
              </a:path>
              <a:path w="2198369" h="825500">
                <a:moveTo>
                  <a:pt x="996293" y="640079"/>
                </a:moveTo>
                <a:lnTo>
                  <a:pt x="960364" y="623569"/>
                </a:lnTo>
                <a:lnTo>
                  <a:pt x="919445" y="600709"/>
                </a:lnTo>
                <a:lnTo>
                  <a:pt x="881585" y="574039"/>
                </a:lnTo>
                <a:lnTo>
                  <a:pt x="857179" y="551179"/>
                </a:lnTo>
                <a:lnTo>
                  <a:pt x="859711" y="549909"/>
                </a:lnTo>
                <a:lnTo>
                  <a:pt x="899291" y="524509"/>
                </a:lnTo>
                <a:lnTo>
                  <a:pt x="934958" y="492759"/>
                </a:lnTo>
                <a:lnTo>
                  <a:pt x="965555" y="455929"/>
                </a:lnTo>
                <a:lnTo>
                  <a:pt x="987164" y="412749"/>
                </a:lnTo>
                <a:lnTo>
                  <a:pt x="995954" y="367029"/>
                </a:lnTo>
                <a:lnTo>
                  <a:pt x="991657" y="328929"/>
                </a:lnTo>
                <a:lnTo>
                  <a:pt x="976281" y="285749"/>
                </a:lnTo>
                <a:lnTo>
                  <a:pt x="951833" y="251459"/>
                </a:lnTo>
                <a:lnTo>
                  <a:pt x="919027" y="226059"/>
                </a:lnTo>
                <a:lnTo>
                  <a:pt x="884369" y="215899"/>
                </a:lnTo>
                <a:lnTo>
                  <a:pt x="1109710" y="215899"/>
                </a:lnTo>
                <a:lnTo>
                  <a:pt x="1121239" y="237489"/>
                </a:lnTo>
                <a:lnTo>
                  <a:pt x="1137813" y="284479"/>
                </a:lnTo>
                <a:lnTo>
                  <a:pt x="1146550" y="335279"/>
                </a:lnTo>
                <a:lnTo>
                  <a:pt x="1146636" y="347979"/>
                </a:lnTo>
                <a:lnTo>
                  <a:pt x="1146748" y="364489"/>
                </a:lnTo>
                <a:lnTo>
                  <a:pt x="1146873" y="383539"/>
                </a:lnTo>
                <a:lnTo>
                  <a:pt x="1146889" y="386079"/>
                </a:lnTo>
                <a:lnTo>
                  <a:pt x="1138271" y="436879"/>
                </a:lnTo>
                <a:lnTo>
                  <a:pt x="1120551" y="486409"/>
                </a:lnTo>
                <a:lnTo>
                  <a:pt x="1095544" y="533399"/>
                </a:lnTo>
                <a:lnTo>
                  <a:pt x="1064261" y="575309"/>
                </a:lnTo>
                <a:lnTo>
                  <a:pt x="1027711" y="613409"/>
                </a:lnTo>
                <a:lnTo>
                  <a:pt x="996293" y="640079"/>
                </a:lnTo>
                <a:close/>
              </a:path>
              <a:path w="2198369" h="825500">
                <a:moveTo>
                  <a:pt x="2139541" y="591819"/>
                </a:moveTo>
                <a:lnTo>
                  <a:pt x="1775888" y="591819"/>
                </a:lnTo>
                <a:lnTo>
                  <a:pt x="1823486" y="586739"/>
                </a:lnTo>
                <a:lnTo>
                  <a:pt x="1872183" y="574039"/>
                </a:lnTo>
                <a:lnTo>
                  <a:pt x="1918427" y="556259"/>
                </a:lnTo>
                <a:lnTo>
                  <a:pt x="1962072" y="533399"/>
                </a:lnTo>
                <a:lnTo>
                  <a:pt x="2003223" y="505459"/>
                </a:lnTo>
                <a:lnTo>
                  <a:pt x="2040983" y="474979"/>
                </a:lnTo>
                <a:lnTo>
                  <a:pt x="2075957" y="439419"/>
                </a:lnTo>
                <a:lnTo>
                  <a:pt x="2107750" y="401319"/>
                </a:lnTo>
                <a:lnTo>
                  <a:pt x="2136216" y="360679"/>
                </a:lnTo>
                <a:lnTo>
                  <a:pt x="2161208" y="317499"/>
                </a:lnTo>
                <a:lnTo>
                  <a:pt x="2185437" y="289559"/>
                </a:lnTo>
                <a:lnTo>
                  <a:pt x="2198134" y="285749"/>
                </a:lnTo>
                <a:lnTo>
                  <a:pt x="2198134" y="532129"/>
                </a:lnTo>
                <a:lnTo>
                  <a:pt x="2174251" y="558799"/>
                </a:lnTo>
                <a:lnTo>
                  <a:pt x="2139541" y="591819"/>
                </a:lnTo>
                <a:close/>
              </a:path>
              <a:path w="2198369" h="825500">
                <a:moveTo>
                  <a:pt x="1566809" y="704849"/>
                </a:moveTo>
                <a:lnTo>
                  <a:pt x="1562883" y="703579"/>
                </a:lnTo>
                <a:lnTo>
                  <a:pt x="1520114" y="683259"/>
                </a:lnTo>
                <a:lnTo>
                  <a:pt x="1489647" y="664209"/>
                </a:lnTo>
                <a:lnTo>
                  <a:pt x="1485492" y="661669"/>
                </a:lnTo>
                <a:lnTo>
                  <a:pt x="1479492" y="657859"/>
                </a:lnTo>
                <a:lnTo>
                  <a:pt x="1441458" y="629919"/>
                </a:lnTo>
                <a:lnTo>
                  <a:pt x="1426305" y="615949"/>
                </a:lnTo>
                <a:lnTo>
                  <a:pt x="1424489" y="613409"/>
                </a:lnTo>
                <a:lnTo>
                  <a:pt x="1431182" y="610869"/>
                </a:lnTo>
                <a:lnTo>
                  <a:pt x="1476183" y="585469"/>
                </a:lnTo>
                <a:lnTo>
                  <a:pt x="1518774" y="557529"/>
                </a:lnTo>
                <a:lnTo>
                  <a:pt x="1556805" y="527049"/>
                </a:lnTo>
                <a:lnTo>
                  <a:pt x="1588289" y="547369"/>
                </a:lnTo>
                <a:lnTo>
                  <a:pt x="1632601" y="567689"/>
                </a:lnTo>
                <a:lnTo>
                  <a:pt x="1679362" y="582929"/>
                </a:lnTo>
                <a:lnTo>
                  <a:pt x="1711071" y="588009"/>
                </a:lnTo>
                <a:lnTo>
                  <a:pt x="1698591" y="601979"/>
                </a:lnTo>
                <a:lnTo>
                  <a:pt x="1664702" y="632459"/>
                </a:lnTo>
                <a:lnTo>
                  <a:pt x="1626097" y="664209"/>
                </a:lnTo>
                <a:lnTo>
                  <a:pt x="1585644" y="693419"/>
                </a:lnTo>
                <a:lnTo>
                  <a:pt x="1566809" y="704849"/>
                </a:lnTo>
                <a:close/>
              </a:path>
              <a:path w="2198369" h="825500">
                <a:moveTo>
                  <a:pt x="833823" y="723899"/>
                </a:moveTo>
                <a:lnTo>
                  <a:pt x="775308" y="680719"/>
                </a:lnTo>
                <a:lnTo>
                  <a:pt x="740953" y="648969"/>
                </a:lnTo>
                <a:lnTo>
                  <a:pt x="709566" y="615949"/>
                </a:lnTo>
                <a:lnTo>
                  <a:pt x="699094" y="601979"/>
                </a:lnTo>
                <a:lnTo>
                  <a:pt x="696948" y="599439"/>
                </a:lnTo>
                <a:lnTo>
                  <a:pt x="727659" y="595629"/>
                </a:lnTo>
                <a:lnTo>
                  <a:pt x="773417" y="585469"/>
                </a:lnTo>
                <a:lnTo>
                  <a:pt x="817612" y="570229"/>
                </a:lnTo>
                <a:lnTo>
                  <a:pt x="857179" y="551179"/>
                </a:lnTo>
                <a:lnTo>
                  <a:pt x="881585" y="574039"/>
                </a:lnTo>
                <a:lnTo>
                  <a:pt x="919445" y="600709"/>
                </a:lnTo>
                <a:lnTo>
                  <a:pt x="960364" y="623569"/>
                </a:lnTo>
                <a:lnTo>
                  <a:pt x="996293" y="640079"/>
                </a:lnTo>
                <a:lnTo>
                  <a:pt x="986902" y="647699"/>
                </a:lnTo>
                <a:lnTo>
                  <a:pt x="942845" y="676909"/>
                </a:lnTo>
                <a:lnTo>
                  <a:pt x="900855" y="698499"/>
                </a:lnTo>
                <a:lnTo>
                  <a:pt x="857256" y="716279"/>
                </a:lnTo>
                <a:lnTo>
                  <a:pt x="833823" y="723899"/>
                </a:lnTo>
                <a:close/>
              </a:path>
              <a:path w="2198369" h="825500">
                <a:moveTo>
                  <a:pt x="1749055" y="742949"/>
                </a:moveTo>
                <a:lnTo>
                  <a:pt x="1701119" y="740409"/>
                </a:lnTo>
                <a:lnTo>
                  <a:pt x="1653099" y="732789"/>
                </a:lnTo>
                <a:lnTo>
                  <a:pt x="1607358" y="720089"/>
                </a:lnTo>
                <a:lnTo>
                  <a:pt x="1566809" y="704849"/>
                </a:lnTo>
                <a:lnTo>
                  <a:pt x="1585644" y="693419"/>
                </a:lnTo>
                <a:lnTo>
                  <a:pt x="1626097" y="664209"/>
                </a:lnTo>
                <a:lnTo>
                  <a:pt x="1664702" y="632459"/>
                </a:lnTo>
                <a:lnTo>
                  <a:pt x="1698591" y="601979"/>
                </a:lnTo>
                <a:lnTo>
                  <a:pt x="1711071" y="588009"/>
                </a:lnTo>
                <a:lnTo>
                  <a:pt x="1726326" y="590549"/>
                </a:lnTo>
                <a:lnTo>
                  <a:pt x="1721038" y="590549"/>
                </a:lnTo>
                <a:lnTo>
                  <a:pt x="1775888" y="591819"/>
                </a:lnTo>
                <a:lnTo>
                  <a:pt x="2139017" y="591819"/>
                </a:lnTo>
                <a:lnTo>
                  <a:pt x="2102495" y="622299"/>
                </a:lnTo>
                <a:lnTo>
                  <a:pt x="2063554" y="648969"/>
                </a:lnTo>
                <a:lnTo>
                  <a:pt x="2022296" y="674369"/>
                </a:lnTo>
                <a:lnTo>
                  <a:pt x="1979593" y="694689"/>
                </a:lnTo>
                <a:lnTo>
                  <a:pt x="1935455" y="712469"/>
                </a:lnTo>
                <a:lnTo>
                  <a:pt x="1890107" y="726439"/>
                </a:lnTo>
                <a:lnTo>
                  <a:pt x="1843775" y="736599"/>
                </a:lnTo>
                <a:lnTo>
                  <a:pt x="1797346" y="741679"/>
                </a:lnTo>
                <a:lnTo>
                  <a:pt x="1799429" y="741679"/>
                </a:lnTo>
                <a:lnTo>
                  <a:pt x="1749055" y="742949"/>
                </a:lnTo>
                <a:close/>
              </a:path>
              <a:path w="2198369" h="825500">
                <a:moveTo>
                  <a:pt x="1727180" y="590692"/>
                </a:moveTo>
                <a:lnTo>
                  <a:pt x="1721038" y="590549"/>
                </a:lnTo>
                <a:lnTo>
                  <a:pt x="1726326" y="590549"/>
                </a:lnTo>
                <a:lnTo>
                  <a:pt x="1727180" y="590692"/>
                </a:lnTo>
                <a:close/>
              </a:path>
              <a:path w="2198369" h="825500">
                <a:moveTo>
                  <a:pt x="698889" y="601979"/>
                </a:moveTo>
                <a:lnTo>
                  <a:pt x="633594" y="601979"/>
                </a:lnTo>
                <a:lnTo>
                  <a:pt x="680873" y="600709"/>
                </a:lnTo>
                <a:lnTo>
                  <a:pt x="696948" y="599439"/>
                </a:lnTo>
                <a:lnTo>
                  <a:pt x="698889" y="601979"/>
                </a:lnTo>
                <a:close/>
              </a:path>
              <a:path w="2198369" h="825500">
                <a:moveTo>
                  <a:pt x="705758" y="610869"/>
                </a:moveTo>
                <a:lnTo>
                  <a:pt x="697919" y="600709"/>
                </a:lnTo>
                <a:lnTo>
                  <a:pt x="699094" y="601979"/>
                </a:lnTo>
                <a:lnTo>
                  <a:pt x="705758" y="610869"/>
                </a:lnTo>
                <a:close/>
              </a:path>
              <a:path w="2198369" h="825500">
                <a:moveTo>
                  <a:pt x="1505493" y="674369"/>
                </a:moveTo>
                <a:lnTo>
                  <a:pt x="1188349" y="674369"/>
                </a:lnTo>
                <a:lnTo>
                  <a:pt x="1237546" y="670559"/>
                </a:lnTo>
                <a:lnTo>
                  <a:pt x="1286952" y="661669"/>
                </a:lnTo>
                <a:lnTo>
                  <a:pt x="1336042" y="648969"/>
                </a:lnTo>
                <a:lnTo>
                  <a:pt x="1384294" y="631189"/>
                </a:lnTo>
                <a:lnTo>
                  <a:pt x="1424489" y="613409"/>
                </a:lnTo>
                <a:lnTo>
                  <a:pt x="1426305" y="615949"/>
                </a:lnTo>
                <a:lnTo>
                  <a:pt x="1441458" y="629919"/>
                </a:lnTo>
                <a:lnTo>
                  <a:pt x="1479492" y="657859"/>
                </a:lnTo>
                <a:lnTo>
                  <a:pt x="1485585" y="661669"/>
                </a:lnTo>
                <a:lnTo>
                  <a:pt x="1489492" y="664209"/>
                </a:lnTo>
                <a:lnTo>
                  <a:pt x="1505493" y="674369"/>
                </a:lnTo>
                <a:close/>
              </a:path>
              <a:path w="2198369" h="825500">
                <a:moveTo>
                  <a:pt x="1166601" y="825499"/>
                </a:moveTo>
                <a:lnTo>
                  <a:pt x="1117068" y="822959"/>
                </a:lnTo>
                <a:lnTo>
                  <a:pt x="1067566" y="816609"/>
                </a:lnTo>
                <a:lnTo>
                  <a:pt x="1018267" y="806449"/>
                </a:lnTo>
                <a:lnTo>
                  <a:pt x="975667" y="793749"/>
                </a:lnTo>
                <a:lnTo>
                  <a:pt x="933302" y="778509"/>
                </a:lnTo>
                <a:lnTo>
                  <a:pt x="891628" y="758189"/>
                </a:lnTo>
                <a:lnTo>
                  <a:pt x="851101" y="735329"/>
                </a:lnTo>
                <a:lnTo>
                  <a:pt x="833823" y="723899"/>
                </a:lnTo>
                <a:lnTo>
                  <a:pt x="857256" y="716279"/>
                </a:lnTo>
                <a:lnTo>
                  <a:pt x="900855" y="698499"/>
                </a:lnTo>
                <a:lnTo>
                  <a:pt x="942845" y="676909"/>
                </a:lnTo>
                <a:lnTo>
                  <a:pt x="986902" y="647699"/>
                </a:lnTo>
                <a:lnTo>
                  <a:pt x="996293" y="640079"/>
                </a:lnTo>
                <a:lnTo>
                  <a:pt x="1048634" y="657859"/>
                </a:lnTo>
                <a:lnTo>
                  <a:pt x="1094830" y="666749"/>
                </a:lnTo>
                <a:lnTo>
                  <a:pt x="1141602" y="673099"/>
                </a:lnTo>
                <a:lnTo>
                  <a:pt x="1188349" y="674369"/>
                </a:lnTo>
                <a:lnTo>
                  <a:pt x="1505493" y="674369"/>
                </a:lnTo>
                <a:lnTo>
                  <a:pt x="1520114" y="683259"/>
                </a:lnTo>
                <a:lnTo>
                  <a:pt x="1562883" y="703579"/>
                </a:lnTo>
                <a:lnTo>
                  <a:pt x="1566809" y="704849"/>
                </a:lnTo>
                <a:lnTo>
                  <a:pt x="1543668" y="720089"/>
                </a:lnTo>
                <a:lnTo>
                  <a:pt x="1500356" y="742949"/>
                </a:lnTo>
                <a:lnTo>
                  <a:pt x="1454905" y="764539"/>
                </a:lnTo>
                <a:lnTo>
                  <a:pt x="1408768" y="782319"/>
                </a:lnTo>
                <a:lnTo>
                  <a:pt x="1361638" y="797559"/>
                </a:lnTo>
                <a:lnTo>
                  <a:pt x="1313685" y="810259"/>
                </a:lnTo>
                <a:lnTo>
                  <a:pt x="1265081" y="819149"/>
                </a:lnTo>
                <a:lnTo>
                  <a:pt x="1215996" y="824229"/>
                </a:lnTo>
                <a:lnTo>
                  <a:pt x="1166601" y="825499"/>
                </a:lnTo>
                <a:close/>
              </a:path>
            </a:pathLst>
          </a:custGeom>
          <a:solidFill>
            <a:srgbClr val="8BC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4756272" y="2882008"/>
            <a:ext cx="918210" cy="1193800"/>
            <a:chOff x="14756272" y="2882008"/>
            <a:chExt cx="918210" cy="1193800"/>
          </a:xfrm>
        </p:grpSpPr>
        <p:sp>
          <p:nvSpPr>
            <p:cNvPr id="14" name="object 14"/>
            <p:cNvSpPr/>
            <p:nvPr/>
          </p:nvSpPr>
          <p:spPr>
            <a:xfrm>
              <a:off x="14756272" y="2882346"/>
              <a:ext cx="918210" cy="1193800"/>
            </a:xfrm>
            <a:custGeom>
              <a:avLst/>
              <a:gdLst/>
              <a:ahLst/>
              <a:cxnLst/>
              <a:rect l="l" t="t" r="r" b="b"/>
              <a:pathLst>
                <a:path w="918209" h="1193800">
                  <a:moveTo>
                    <a:pt x="573887" y="1193439"/>
                  </a:moveTo>
                  <a:lnTo>
                    <a:pt x="532306" y="1179790"/>
                  </a:lnTo>
                  <a:lnTo>
                    <a:pt x="499716" y="1150452"/>
                  </a:lnTo>
                  <a:lnTo>
                    <a:pt x="481414" y="1108588"/>
                  </a:lnTo>
                  <a:lnTo>
                    <a:pt x="467140" y="1049736"/>
                  </a:lnTo>
                  <a:lnTo>
                    <a:pt x="449214" y="994800"/>
                  </a:lnTo>
                  <a:lnTo>
                    <a:pt x="428630" y="944067"/>
                  </a:lnTo>
                  <a:lnTo>
                    <a:pt x="406378" y="897826"/>
                  </a:lnTo>
                  <a:lnTo>
                    <a:pt x="383451" y="856365"/>
                  </a:lnTo>
                  <a:lnTo>
                    <a:pt x="360841" y="819972"/>
                  </a:lnTo>
                  <a:lnTo>
                    <a:pt x="306624" y="846769"/>
                  </a:lnTo>
                  <a:lnTo>
                    <a:pt x="254875" y="871135"/>
                  </a:lnTo>
                  <a:lnTo>
                    <a:pt x="206062" y="893075"/>
                  </a:lnTo>
                  <a:lnTo>
                    <a:pt x="160655" y="912594"/>
                  </a:lnTo>
                  <a:lnTo>
                    <a:pt x="119123" y="929697"/>
                  </a:lnTo>
                  <a:lnTo>
                    <a:pt x="73728" y="935163"/>
                  </a:lnTo>
                  <a:lnTo>
                    <a:pt x="33977" y="918284"/>
                  </a:lnTo>
                  <a:lnTo>
                    <a:pt x="7018" y="884501"/>
                  </a:lnTo>
                  <a:lnTo>
                    <a:pt x="0" y="839255"/>
                  </a:lnTo>
                  <a:lnTo>
                    <a:pt x="4298" y="795845"/>
                  </a:lnTo>
                  <a:lnTo>
                    <a:pt x="8081" y="749928"/>
                  </a:lnTo>
                  <a:lnTo>
                    <a:pt x="11377" y="701926"/>
                  </a:lnTo>
                  <a:lnTo>
                    <a:pt x="14219" y="652258"/>
                  </a:lnTo>
                  <a:lnTo>
                    <a:pt x="16635" y="601348"/>
                  </a:lnTo>
                  <a:lnTo>
                    <a:pt x="18657" y="549614"/>
                  </a:lnTo>
                  <a:lnTo>
                    <a:pt x="20315" y="497478"/>
                  </a:lnTo>
                  <a:lnTo>
                    <a:pt x="21640" y="445362"/>
                  </a:lnTo>
                  <a:lnTo>
                    <a:pt x="22662" y="393686"/>
                  </a:lnTo>
                  <a:lnTo>
                    <a:pt x="23412" y="342871"/>
                  </a:lnTo>
                  <a:lnTo>
                    <a:pt x="23921" y="293339"/>
                  </a:lnTo>
                  <a:lnTo>
                    <a:pt x="24219" y="245509"/>
                  </a:lnTo>
                  <a:lnTo>
                    <a:pt x="24333" y="202310"/>
                  </a:lnTo>
                  <a:lnTo>
                    <a:pt x="24313" y="161351"/>
                  </a:lnTo>
                  <a:lnTo>
                    <a:pt x="24183" y="122992"/>
                  </a:lnTo>
                  <a:lnTo>
                    <a:pt x="23966" y="87591"/>
                  </a:lnTo>
                  <a:lnTo>
                    <a:pt x="34748" y="44691"/>
                  </a:lnTo>
                  <a:lnTo>
                    <a:pt x="63267" y="14004"/>
                  </a:lnTo>
                  <a:lnTo>
                    <a:pt x="102716" y="0"/>
                  </a:lnTo>
                  <a:lnTo>
                    <a:pt x="146291" y="7146"/>
                  </a:lnTo>
                  <a:lnTo>
                    <a:pt x="204887" y="33039"/>
                  </a:lnTo>
                  <a:lnTo>
                    <a:pt x="262742" y="58487"/>
                  </a:lnTo>
                  <a:lnTo>
                    <a:pt x="319673" y="83420"/>
                  </a:lnTo>
                  <a:lnTo>
                    <a:pt x="375497" y="107768"/>
                  </a:lnTo>
                  <a:lnTo>
                    <a:pt x="430029" y="131460"/>
                  </a:lnTo>
                  <a:lnTo>
                    <a:pt x="483086" y="154428"/>
                  </a:lnTo>
                  <a:lnTo>
                    <a:pt x="534483" y="176600"/>
                  </a:lnTo>
                  <a:lnTo>
                    <a:pt x="584038" y="197908"/>
                  </a:lnTo>
                  <a:lnTo>
                    <a:pt x="631565" y="218280"/>
                  </a:lnTo>
                  <a:lnTo>
                    <a:pt x="676883" y="237647"/>
                  </a:lnTo>
                  <a:lnTo>
                    <a:pt x="719806" y="255938"/>
                  </a:lnTo>
                  <a:lnTo>
                    <a:pt x="760151" y="273085"/>
                  </a:lnTo>
                  <a:lnTo>
                    <a:pt x="797734" y="289017"/>
                  </a:lnTo>
                  <a:lnTo>
                    <a:pt x="863879" y="316954"/>
                  </a:lnTo>
                  <a:lnTo>
                    <a:pt x="898861" y="343670"/>
                  </a:lnTo>
                  <a:lnTo>
                    <a:pt x="915852" y="381858"/>
                  </a:lnTo>
                  <a:lnTo>
                    <a:pt x="913371" y="423557"/>
                  </a:lnTo>
                  <a:lnTo>
                    <a:pt x="889935" y="460806"/>
                  </a:lnTo>
                  <a:lnTo>
                    <a:pt x="853964" y="493655"/>
                  </a:lnTo>
                  <a:lnTo>
                    <a:pt x="817112" y="525419"/>
                  </a:lnTo>
                  <a:lnTo>
                    <a:pt x="779515" y="556100"/>
                  </a:lnTo>
                  <a:lnTo>
                    <a:pt x="741310" y="585699"/>
                  </a:lnTo>
                  <a:lnTo>
                    <a:pt x="702634" y="614217"/>
                  </a:lnTo>
                  <a:lnTo>
                    <a:pt x="663621" y="641655"/>
                  </a:lnTo>
                  <a:lnTo>
                    <a:pt x="696859" y="691359"/>
                  </a:lnTo>
                  <a:lnTo>
                    <a:pt x="732373" y="735782"/>
                  </a:lnTo>
                  <a:lnTo>
                    <a:pt x="769005" y="775032"/>
                  </a:lnTo>
                  <a:lnTo>
                    <a:pt x="805599" y="809215"/>
                  </a:lnTo>
                  <a:lnTo>
                    <a:pt x="838452" y="836473"/>
                  </a:lnTo>
                  <a:lnTo>
                    <a:pt x="872711" y="861933"/>
                  </a:lnTo>
                  <a:lnTo>
                    <a:pt x="878905" y="866270"/>
                  </a:lnTo>
                  <a:lnTo>
                    <a:pt x="884570" y="871214"/>
                  </a:lnTo>
                  <a:lnTo>
                    <a:pt x="910130" y="908244"/>
                  </a:lnTo>
                  <a:lnTo>
                    <a:pt x="918080" y="945030"/>
                  </a:lnTo>
                  <a:lnTo>
                    <a:pt x="918077" y="952557"/>
                  </a:lnTo>
                  <a:lnTo>
                    <a:pt x="906982" y="996186"/>
                  </a:lnTo>
                  <a:lnTo>
                    <a:pt x="846985" y="1061857"/>
                  </a:lnTo>
                  <a:lnTo>
                    <a:pt x="801496" y="1097113"/>
                  </a:lnTo>
                  <a:lnTo>
                    <a:pt x="754575" y="1126972"/>
                  </a:lnTo>
                  <a:lnTo>
                    <a:pt x="707617" y="1151841"/>
                  </a:lnTo>
                  <a:lnTo>
                    <a:pt x="662014" y="1172128"/>
                  </a:lnTo>
                  <a:lnTo>
                    <a:pt x="619161" y="1188239"/>
                  </a:lnTo>
                  <a:lnTo>
                    <a:pt x="573887" y="1193439"/>
                  </a:lnTo>
                  <a:close/>
                </a:path>
              </a:pathLst>
            </a:custGeom>
            <a:solidFill>
              <a:srgbClr val="57B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80170" y="2882008"/>
              <a:ext cx="892175" cy="809625"/>
            </a:xfrm>
            <a:custGeom>
              <a:avLst/>
              <a:gdLst/>
              <a:ahLst/>
              <a:cxnLst/>
              <a:rect l="l" t="t" r="r" b="b"/>
              <a:pathLst>
                <a:path w="892175" h="809625">
                  <a:moveTo>
                    <a:pt x="781701" y="809554"/>
                  </a:moveTo>
                  <a:lnTo>
                    <a:pt x="725143" y="807903"/>
                  </a:lnTo>
                  <a:lnTo>
                    <a:pt x="670823" y="802401"/>
                  </a:lnTo>
                  <a:lnTo>
                    <a:pt x="618705" y="793281"/>
                  </a:lnTo>
                  <a:lnTo>
                    <a:pt x="568756" y="780779"/>
                  </a:lnTo>
                  <a:lnTo>
                    <a:pt x="520939" y="765131"/>
                  </a:lnTo>
                  <a:lnTo>
                    <a:pt x="475219" y="746572"/>
                  </a:lnTo>
                  <a:lnTo>
                    <a:pt x="431562" y="725337"/>
                  </a:lnTo>
                  <a:lnTo>
                    <a:pt x="389932" y="701663"/>
                  </a:lnTo>
                  <a:lnTo>
                    <a:pt x="350294" y="675784"/>
                  </a:lnTo>
                  <a:lnTo>
                    <a:pt x="312614" y="647935"/>
                  </a:lnTo>
                  <a:lnTo>
                    <a:pt x="276855" y="618353"/>
                  </a:lnTo>
                  <a:lnTo>
                    <a:pt x="242983" y="587273"/>
                  </a:lnTo>
                  <a:lnTo>
                    <a:pt x="210963" y="554929"/>
                  </a:lnTo>
                  <a:lnTo>
                    <a:pt x="180760" y="521558"/>
                  </a:lnTo>
                  <a:lnTo>
                    <a:pt x="152338" y="487395"/>
                  </a:lnTo>
                  <a:lnTo>
                    <a:pt x="125663" y="452675"/>
                  </a:lnTo>
                  <a:lnTo>
                    <a:pt x="100699" y="417633"/>
                  </a:lnTo>
                  <a:lnTo>
                    <a:pt x="77411" y="382506"/>
                  </a:lnTo>
                  <a:lnTo>
                    <a:pt x="55764" y="347529"/>
                  </a:lnTo>
                  <a:lnTo>
                    <a:pt x="35724" y="312936"/>
                  </a:lnTo>
                  <a:lnTo>
                    <a:pt x="17254" y="278964"/>
                  </a:lnTo>
                  <a:lnTo>
                    <a:pt x="321" y="245848"/>
                  </a:lnTo>
                  <a:lnTo>
                    <a:pt x="435" y="202649"/>
                  </a:lnTo>
                  <a:lnTo>
                    <a:pt x="415" y="161690"/>
                  </a:lnTo>
                  <a:lnTo>
                    <a:pt x="285" y="123330"/>
                  </a:lnTo>
                  <a:lnTo>
                    <a:pt x="68" y="87930"/>
                  </a:lnTo>
                  <a:lnTo>
                    <a:pt x="0" y="80555"/>
                  </a:lnTo>
                  <a:lnTo>
                    <a:pt x="848" y="73289"/>
                  </a:lnTo>
                  <a:lnTo>
                    <a:pt x="2613" y="66130"/>
                  </a:lnTo>
                  <a:lnTo>
                    <a:pt x="19428" y="32363"/>
                  </a:lnTo>
                  <a:lnTo>
                    <a:pt x="48093" y="9306"/>
                  </a:lnTo>
                  <a:lnTo>
                    <a:pt x="83963" y="0"/>
                  </a:lnTo>
                  <a:lnTo>
                    <a:pt x="122393" y="7484"/>
                  </a:lnTo>
                  <a:lnTo>
                    <a:pt x="174860" y="30675"/>
                  </a:lnTo>
                  <a:lnTo>
                    <a:pt x="226749" y="53515"/>
                  </a:lnTo>
                  <a:lnTo>
                    <a:pt x="277930" y="75954"/>
                  </a:lnTo>
                  <a:lnTo>
                    <a:pt x="328272" y="97941"/>
                  </a:lnTo>
                  <a:lnTo>
                    <a:pt x="377641" y="119426"/>
                  </a:lnTo>
                  <a:lnTo>
                    <a:pt x="425906" y="140360"/>
                  </a:lnTo>
                  <a:lnTo>
                    <a:pt x="472935" y="160691"/>
                  </a:lnTo>
                  <a:lnTo>
                    <a:pt x="518597" y="180370"/>
                  </a:lnTo>
                  <a:lnTo>
                    <a:pt x="562760" y="199347"/>
                  </a:lnTo>
                  <a:lnTo>
                    <a:pt x="605292" y="217570"/>
                  </a:lnTo>
                  <a:lnTo>
                    <a:pt x="646060" y="234991"/>
                  </a:lnTo>
                  <a:lnTo>
                    <a:pt x="684934" y="251559"/>
                  </a:lnTo>
                  <a:lnTo>
                    <a:pt x="721781" y="267223"/>
                  </a:lnTo>
                  <a:lnTo>
                    <a:pt x="800583" y="300605"/>
                  </a:lnTo>
                  <a:lnTo>
                    <a:pt x="839981" y="317225"/>
                  </a:lnTo>
                  <a:lnTo>
                    <a:pt x="874963" y="343979"/>
                  </a:lnTo>
                  <a:lnTo>
                    <a:pt x="891955" y="382187"/>
                  </a:lnTo>
                  <a:lnTo>
                    <a:pt x="889473" y="423894"/>
                  </a:lnTo>
                  <a:lnTo>
                    <a:pt x="866037" y="461144"/>
                  </a:lnTo>
                  <a:lnTo>
                    <a:pt x="830066" y="493993"/>
                  </a:lnTo>
                  <a:lnTo>
                    <a:pt x="793214" y="525758"/>
                  </a:lnTo>
                  <a:lnTo>
                    <a:pt x="755617" y="556438"/>
                  </a:lnTo>
                  <a:lnTo>
                    <a:pt x="717412" y="586037"/>
                  </a:lnTo>
                  <a:lnTo>
                    <a:pt x="678736" y="614555"/>
                  </a:lnTo>
                  <a:lnTo>
                    <a:pt x="639723" y="641994"/>
                  </a:lnTo>
                  <a:lnTo>
                    <a:pt x="672961" y="691698"/>
                  </a:lnTo>
                  <a:lnTo>
                    <a:pt x="708475" y="736120"/>
                  </a:lnTo>
                  <a:lnTo>
                    <a:pt x="745107" y="775370"/>
                  </a:lnTo>
                  <a:lnTo>
                    <a:pt x="781701" y="809554"/>
                  </a:lnTo>
                  <a:close/>
                </a:path>
              </a:pathLst>
            </a:custGeom>
            <a:solidFill>
              <a:srgbClr val="64C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82784" y="2882008"/>
              <a:ext cx="754380" cy="312420"/>
            </a:xfrm>
            <a:custGeom>
              <a:avLst/>
              <a:gdLst/>
              <a:ahLst/>
              <a:cxnLst/>
              <a:rect l="l" t="t" r="r" b="b"/>
              <a:pathLst>
                <a:path w="754380" h="312419">
                  <a:moveTo>
                    <a:pt x="569272" y="311881"/>
                  </a:moveTo>
                  <a:lnTo>
                    <a:pt x="512135" y="311068"/>
                  </a:lnTo>
                  <a:lnTo>
                    <a:pt x="457345" y="305738"/>
                  </a:lnTo>
                  <a:lnTo>
                    <a:pt x="404993" y="296421"/>
                  </a:lnTo>
                  <a:lnTo>
                    <a:pt x="355170" y="283646"/>
                  </a:lnTo>
                  <a:lnTo>
                    <a:pt x="307967" y="267941"/>
                  </a:lnTo>
                  <a:lnTo>
                    <a:pt x="263474" y="249835"/>
                  </a:lnTo>
                  <a:lnTo>
                    <a:pt x="221783" y="229857"/>
                  </a:lnTo>
                  <a:lnTo>
                    <a:pt x="182983" y="208537"/>
                  </a:lnTo>
                  <a:lnTo>
                    <a:pt x="147167" y="186403"/>
                  </a:lnTo>
                  <a:lnTo>
                    <a:pt x="114425" y="163984"/>
                  </a:lnTo>
                  <a:lnTo>
                    <a:pt x="58525" y="120408"/>
                  </a:lnTo>
                  <a:lnTo>
                    <a:pt x="16010" y="82039"/>
                  </a:lnTo>
                  <a:lnTo>
                    <a:pt x="0" y="66130"/>
                  </a:lnTo>
                  <a:lnTo>
                    <a:pt x="16814" y="32363"/>
                  </a:lnTo>
                  <a:lnTo>
                    <a:pt x="45480" y="9306"/>
                  </a:lnTo>
                  <a:lnTo>
                    <a:pt x="81350" y="0"/>
                  </a:lnTo>
                  <a:lnTo>
                    <a:pt x="119780" y="7484"/>
                  </a:lnTo>
                  <a:lnTo>
                    <a:pt x="172246" y="30675"/>
                  </a:lnTo>
                  <a:lnTo>
                    <a:pt x="224136" y="53515"/>
                  </a:lnTo>
                  <a:lnTo>
                    <a:pt x="275317" y="75954"/>
                  </a:lnTo>
                  <a:lnTo>
                    <a:pt x="325658" y="97941"/>
                  </a:lnTo>
                  <a:lnTo>
                    <a:pt x="375027" y="119426"/>
                  </a:lnTo>
                  <a:lnTo>
                    <a:pt x="423292" y="140360"/>
                  </a:lnTo>
                  <a:lnTo>
                    <a:pt x="470322" y="160691"/>
                  </a:lnTo>
                  <a:lnTo>
                    <a:pt x="515984" y="180370"/>
                  </a:lnTo>
                  <a:lnTo>
                    <a:pt x="560147" y="199347"/>
                  </a:lnTo>
                  <a:lnTo>
                    <a:pt x="602678" y="217570"/>
                  </a:lnTo>
                  <a:lnTo>
                    <a:pt x="643447" y="234991"/>
                  </a:lnTo>
                  <a:lnTo>
                    <a:pt x="682321" y="251559"/>
                  </a:lnTo>
                  <a:lnTo>
                    <a:pt x="719168" y="267223"/>
                  </a:lnTo>
                  <a:lnTo>
                    <a:pt x="753857" y="281933"/>
                  </a:lnTo>
                  <a:lnTo>
                    <a:pt x="690224" y="297843"/>
                  </a:lnTo>
                  <a:lnTo>
                    <a:pt x="628665" y="307649"/>
                  </a:lnTo>
                  <a:lnTo>
                    <a:pt x="569272" y="311881"/>
                  </a:lnTo>
                  <a:close/>
                </a:path>
              </a:pathLst>
            </a:custGeom>
            <a:solidFill>
              <a:srgbClr val="7DD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279530" y="6417231"/>
            <a:ext cx="918210" cy="1193800"/>
            <a:chOff x="2279530" y="6417231"/>
            <a:chExt cx="918210" cy="1193800"/>
          </a:xfrm>
        </p:grpSpPr>
        <p:sp>
          <p:nvSpPr>
            <p:cNvPr id="18" name="object 18"/>
            <p:cNvSpPr/>
            <p:nvPr/>
          </p:nvSpPr>
          <p:spPr>
            <a:xfrm>
              <a:off x="2279530" y="6417231"/>
              <a:ext cx="918210" cy="1193800"/>
            </a:xfrm>
            <a:custGeom>
              <a:avLst/>
              <a:gdLst/>
              <a:ahLst/>
              <a:cxnLst/>
              <a:rect l="l" t="t" r="r" b="b"/>
              <a:pathLst>
                <a:path w="918210" h="1193800">
                  <a:moveTo>
                    <a:pt x="344193" y="0"/>
                  </a:moveTo>
                  <a:lnTo>
                    <a:pt x="385774" y="13649"/>
                  </a:lnTo>
                  <a:lnTo>
                    <a:pt x="418364" y="42987"/>
                  </a:lnTo>
                  <a:lnTo>
                    <a:pt x="436666" y="84851"/>
                  </a:lnTo>
                  <a:lnTo>
                    <a:pt x="450940" y="143703"/>
                  </a:lnTo>
                  <a:lnTo>
                    <a:pt x="468866" y="198639"/>
                  </a:lnTo>
                  <a:lnTo>
                    <a:pt x="489450" y="249371"/>
                  </a:lnTo>
                  <a:lnTo>
                    <a:pt x="511702" y="295612"/>
                  </a:lnTo>
                  <a:lnTo>
                    <a:pt x="534629" y="337073"/>
                  </a:lnTo>
                  <a:lnTo>
                    <a:pt x="557239" y="373467"/>
                  </a:lnTo>
                  <a:lnTo>
                    <a:pt x="611456" y="346670"/>
                  </a:lnTo>
                  <a:lnTo>
                    <a:pt x="663205" y="322304"/>
                  </a:lnTo>
                  <a:lnTo>
                    <a:pt x="712018" y="300364"/>
                  </a:lnTo>
                  <a:lnTo>
                    <a:pt x="757425" y="280844"/>
                  </a:lnTo>
                  <a:lnTo>
                    <a:pt x="798957" y="263742"/>
                  </a:lnTo>
                  <a:lnTo>
                    <a:pt x="844352" y="258275"/>
                  </a:lnTo>
                  <a:lnTo>
                    <a:pt x="884103" y="275154"/>
                  </a:lnTo>
                  <a:lnTo>
                    <a:pt x="911062" y="308937"/>
                  </a:lnTo>
                  <a:lnTo>
                    <a:pt x="918080" y="354183"/>
                  </a:lnTo>
                  <a:lnTo>
                    <a:pt x="913781" y="397593"/>
                  </a:lnTo>
                  <a:lnTo>
                    <a:pt x="909999" y="443510"/>
                  </a:lnTo>
                  <a:lnTo>
                    <a:pt x="906702" y="491513"/>
                  </a:lnTo>
                  <a:lnTo>
                    <a:pt x="903861" y="541180"/>
                  </a:lnTo>
                  <a:lnTo>
                    <a:pt x="901445" y="592091"/>
                  </a:lnTo>
                  <a:lnTo>
                    <a:pt x="899423" y="643825"/>
                  </a:lnTo>
                  <a:lnTo>
                    <a:pt x="897765" y="695960"/>
                  </a:lnTo>
                  <a:lnTo>
                    <a:pt x="896440" y="748076"/>
                  </a:lnTo>
                  <a:lnTo>
                    <a:pt x="895418" y="799752"/>
                  </a:lnTo>
                  <a:lnTo>
                    <a:pt x="894668" y="850567"/>
                  </a:lnTo>
                  <a:lnTo>
                    <a:pt x="894159" y="900100"/>
                  </a:lnTo>
                  <a:lnTo>
                    <a:pt x="893861" y="947929"/>
                  </a:lnTo>
                  <a:lnTo>
                    <a:pt x="893747" y="991128"/>
                  </a:lnTo>
                  <a:lnTo>
                    <a:pt x="893767" y="1032087"/>
                  </a:lnTo>
                  <a:lnTo>
                    <a:pt x="893897" y="1070447"/>
                  </a:lnTo>
                  <a:lnTo>
                    <a:pt x="894114" y="1105847"/>
                  </a:lnTo>
                  <a:lnTo>
                    <a:pt x="883332" y="1148748"/>
                  </a:lnTo>
                  <a:lnTo>
                    <a:pt x="854813" y="1179434"/>
                  </a:lnTo>
                  <a:lnTo>
                    <a:pt x="815364" y="1193439"/>
                  </a:lnTo>
                  <a:lnTo>
                    <a:pt x="771789" y="1186292"/>
                  </a:lnTo>
                  <a:lnTo>
                    <a:pt x="713193" y="1160399"/>
                  </a:lnTo>
                  <a:lnTo>
                    <a:pt x="655338" y="1134951"/>
                  </a:lnTo>
                  <a:lnTo>
                    <a:pt x="598406" y="1110018"/>
                  </a:lnTo>
                  <a:lnTo>
                    <a:pt x="542583" y="1085671"/>
                  </a:lnTo>
                  <a:lnTo>
                    <a:pt x="488051" y="1061978"/>
                  </a:lnTo>
                  <a:lnTo>
                    <a:pt x="434994" y="1039011"/>
                  </a:lnTo>
                  <a:lnTo>
                    <a:pt x="383597" y="1016838"/>
                  </a:lnTo>
                  <a:lnTo>
                    <a:pt x="334042" y="995531"/>
                  </a:lnTo>
                  <a:lnTo>
                    <a:pt x="286514" y="975159"/>
                  </a:lnTo>
                  <a:lnTo>
                    <a:pt x="241197" y="955792"/>
                  </a:lnTo>
                  <a:lnTo>
                    <a:pt x="198274" y="937500"/>
                  </a:lnTo>
                  <a:lnTo>
                    <a:pt x="157929" y="920353"/>
                  </a:lnTo>
                  <a:lnTo>
                    <a:pt x="120346" y="904422"/>
                  </a:lnTo>
                  <a:lnTo>
                    <a:pt x="54201" y="876484"/>
                  </a:lnTo>
                  <a:lnTo>
                    <a:pt x="19219" y="849769"/>
                  </a:lnTo>
                  <a:lnTo>
                    <a:pt x="2227" y="811581"/>
                  </a:lnTo>
                  <a:lnTo>
                    <a:pt x="4709" y="769882"/>
                  </a:lnTo>
                  <a:lnTo>
                    <a:pt x="28144" y="732633"/>
                  </a:lnTo>
                  <a:lnTo>
                    <a:pt x="64116" y="699783"/>
                  </a:lnTo>
                  <a:lnTo>
                    <a:pt x="100968" y="668019"/>
                  </a:lnTo>
                  <a:lnTo>
                    <a:pt x="138565" y="637338"/>
                  </a:lnTo>
                  <a:lnTo>
                    <a:pt x="176770" y="607740"/>
                  </a:lnTo>
                  <a:lnTo>
                    <a:pt x="215446" y="579222"/>
                  </a:lnTo>
                  <a:lnTo>
                    <a:pt x="254458" y="551783"/>
                  </a:lnTo>
                  <a:lnTo>
                    <a:pt x="221221" y="502079"/>
                  </a:lnTo>
                  <a:lnTo>
                    <a:pt x="185707" y="457656"/>
                  </a:lnTo>
                  <a:lnTo>
                    <a:pt x="149075" y="418407"/>
                  </a:lnTo>
                  <a:lnTo>
                    <a:pt x="112481" y="384223"/>
                  </a:lnTo>
                  <a:lnTo>
                    <a:pt x="79628" y="356966"/>
                  </a:lnTo>
                  <a:lnTo>
                    <a:pt x="45369" y="331505"/>
                  </a:lnTo>
                  <a:lnTo>
                    <a:pt x="39175" y="327169"/>
                  </a:lnTo>
                  <a:lnTo>
                    <a:pt x="33510" y="322224"/>
                  </a:lnTo>
                  <a:lnTo>
                    <a:pt x="7949" y="285194"/>
                  </a:lnTo>
                  <a:lnTo>
                    <a:pt x="0" y="248409"/>
                  </a:lnTo>
                  <a:lnTo>
                    <a:pt x="2" y="240881"/>
                  </a:lnTo>
                  <a:lnTo>
                    <a:pt x="11098" y="197252"/>
                  </a:lnTo>
                  <a:lnTo>
                    <a:pt x="71095" y="131581"/>
                  </a:lnTo>
                  <a:lnTo>
                    <a:pt x="116584" y="96325"/>
                  </a:lnTo>
                  <a:lnTo>
                    <a:pt x="163504" y="66466"/>
                  </a:lnTo>
                  <a:lnTo>
                    <a:pt x="210463" y="41597"/>
                  </a:lnTo>
                  <a:lnTo>
                    <a:pt x="256066" y="21311"/>
                  </a:lnTo>
                  <a:lnTo>
                    <a:pt x="298919" y="5200"/>
                  </a:lnTo>
                  <a:lnTo>
                    <a:pt x="344193" y="0"/>
                  </a:lnTo>
                  <a:close/>
                </a:path>
              </a:pathLst>
            </a:custGeom>
            <a:solidFill>
              <a:srgbClr val="57B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1758" y="6801455"/>
              <a:ext cx="892175" cy="809625"/>
            </a:xfrm>
            <a:custGeom>
              <a:avLst/>
              <a:gdLst/>
              <a:ahLst/>
              <a:cxnLst/>
              <a:rect l="l" t="t" r="r" b="b"/>
              <a:pathLst>
                <a:path w="892175" h="809625">
                  <a:moveTo>
                    <a:pt x="110253" y="0"/>
                  </a:moveTo>
                  <a:lnTo>
                    <a:pt x="166811" y="1650"/>
                  </a:lnTo>
                  <a:lnTo>
                    <a:pt x="221131" y="7152"/>
                  </a:lnTo>
                  <a:lnTo>
                    <a:pt x="273249" y="16272"/>
                  </a:lnTo>
                  <a:lnTo>
                    <a:pt x="323198" y="28774"/>
                  </a:lnTo>
                  <a:lnTo>
                    <a:pt x="371015" y="44422"/>
                  </a:lnTo>
                  <a:lnTo>
                    <a:pt x="416735" y="62981"/>
                  </a:lnTo>
                  <a:lnTo>
                    <a:pt x="460392" y="84216"/>
                  </a:lnTo>
                  <a:lnTo>
                    <a:pt x="502022" y="107890"/>
                  </a:lnTo>
                  <a:lnTo>
                    <a:pt x="541660" y="133769"/>
                  </a:lnTo>
                  <a:lnTo>
                    <a:pt x="579340" y="161618"/>
                  </a:lnTo>
                  <a:lnTo>
                    <a:pt x="615099" y="191200"/>
                  </a:lnTo>
                  <a:lnTo>
                    <a:pt x="648971" y="222281"/>
                  </a:lnTo>
                  <a:lnTo>
                    <a:pt x="680991" y="254624"/>
                  </a:lnTo>
                  <a:lnTo>
                    <a:pt x="711194" y="287995"/>
                  </a:lnTo>
                  <a:lnTo>
                    <a:pt x="739616" y="322159"/>
                  </a:lnTo>
                  <a:lnTo>
                    <a:pt x="766291" y="356878"/>
                  </a:lnTo>
                  <a:lnTo>
                    <a:pt x="791255" y="391920"/>
                  </a:lnTo>
                  <a:lnTo>
                    <a:pt x="814543" y="427047"/>
                  </a:lnTo>
                  <a:lnTo>
                    <a:pt x="836190" y="462024"/>
                  </a:lnTo>
                  <a:lnTo>
                    <a:pt x="856230" y="496617"/>
                  </a:lnTo>
                  <a:lnTo>
                    <a:pt x="874700" y="530589"/>
                  </a:lnTo>
                  <a:lnTo>
                    <a:pt x="891633" y="563706"/>
                  </a:lnTo>
                  <a:lnTo>
                    <a:pt x="891519" y="606904"/>
                  </a:lnTo>
                  <a:lnTo>
                    <a:pt x="891539" y="647863"/>
                  </a:lnTo>
                  <a:lnTo>
                    <a:pt x="891669" y="686223"/>
                  </a:lnTo>
                  <a:lnTo>
                    <a:pt x="891886" y="721624"/>
                  </a:lnTo>
                  <a:lnTo>
                    <a:pt x="891955" y="728998"/>
                  </a:lnTo>
                  <a:lnTo>
                    <a:pt x="891106" y="736264"/>
                  </a:lnTo>
                  <a:lnTo>
                    <a:pt x="889341" y="743423"/>
                  </a:lnTo>
                  <a:lnTo>
                    <a:pt x="872526" y="777190"/>
                  </a:lnTo>
                  <a:lnTo>
                    <a:pt x="843861" y="800247"/>
                  </a:lnTo>
                  <a:lnTo>
                    <a:pt x="807991" y="809554"/>
                  </a:lnTo>
                  <a:lnTo>
                    <a:pt x="769561" y="802069"/>
                  </a:lnTo>
                  <a:lnTo>
                    <a:pt x="717094" y="778878"/>
                  </a:lnTo>
                  <a:lnTo>
                    <a:pt x="665205" y="756038"/>
                  </a:lnTo>
                  <a:lnTo>
                    <a:pt x="614024" y="733599"/>
                  </a:lnTo>
                  <a:lnTo>
                    <a:pt x="563682" y="711612"/>
                  </a:lnTo>
                  <a:lnTo>
                    <a:pt x="514313" y="690127"/>
                  </a:lnTo>
                  <a:lnTo>
                    <a:pt x="466048" y="669193"/>
                  </a:lnTo>
                  <a:lnTo>
                    <a:pt x="419019" y="648862"/>
                  </a:lnTo>
                  <a:lnTo>
                    <a:pt x="373357" y="629183"/>
                  </a:lnTo>
                  <a:lnTo>
                    <a:pt x="329194" y="610206"/>
                  </a:lnTo>
                  <a:lnTo>
                    <a:pt x="286662" y="591983"/>
                  </a:lnTo>
                  <a:lnTo>
                    <a:pt x="245894" y="574562"/>
                  </a:lnTo>
                  <a:lnTo>
                    <a:pt x="207020" y="557994"/>
                  </a:lnTo>
                  <a:lnTo>
                    <a:pt x="170173" y="542330"/>
                  </a:lnTo>
                  <a:lnTo>
                    <a:pt x="91371" y="508948"/>
                  </a:lnTo>
                  <a:lnTo>
                    <a:pt x="51973" y="492328"/>
                  </a:lnTo>
                  <a:lnTo>
                    <a:pt x="16991" y="465574"/>
                  </a:lnTo>
                  <a:lnTo>
                    <a:pt x="0" y="427366"/>
                  </a:lnTo>
                  <a:lnTo>
                    <a:pt x="2481" y="385659"/>
                  </a:lnTo>
                  <a:lnTo>
                    <a:pt x="25917" y="348409"/>
                  </a:lnTo>
                  <a:lnTo>
                    <a:pt x="61888" y="315560"/>
                  </a:lnTo>
                  <a:lnTo>
                    <a:pt x="98740" y="283795"/>
                  </a:lnTo>
                  <a:lnTo>
                    <a:pt x="136337" y="253115"/>
                  </a:lnTo>
                  <a:lnTo>
                    <a:pt x="174542" y="223516"/>
                  </a:lnTo>
                  <a:lnTo>
                    <a:pt x="213218" y="194998"/>
                  </a:lnTo>
                  <a:lnTo>
                    <a:pt x="252231" y="167559"/>
                  </a:lnTo>
                  <a:lnTo>
                    <a:pt x="218993" y="117855"/>
                  </a:lnTo>
                  <a:lnTo>
                    <a:pt x="183479" y="73433"/>
                  </a:lnTo>
                  <a:lnTo>
                    <a:pt x="146847" y="34183"/>
                  </a:lnTo>
                  <a:lnTo>
                    <a:pt x="110253" y="0"/>
                  </a:lnTo>
                  <a:close/>
                </a:path>
              </a:pathLst>
            </a:custGeom>
            <a:solidFill>
              <a:srgbClr val="64C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17242" y="7299127"/>
              <a:ext cx="754380" cy="312420"/>
            </a:xfrm>
            <a:custGeom>
              <a:avLst/>
              <a:gdLst/>
              <a:ahLst/>
              <a:cxnLst/>
              <a:rect l="l" t="t" r="r" b="b"/>
              <a:pathLst>
                <a:path w="754380" h="312420">
                  <a:moveTo>
                    <a:pt x="184585" y="0"/>
                  </a:moveTo>
                  <a:lnTo>
                    <a:pt x="241722" y="813"/>
                  </a:lnTo>
                  <a:lnTo>
                    <a:pt x="296511" y="6142"/>
                  </a:lnTo>
                  <a:lnTo>
                    <a:pt x="348863" y="15459"/>
                  </a:lnTo>
                  <a:lnTo>
                    <a:pt x="398686" y="28235"/>
                  </a:lnTo>
                  <a:lnTo>
                    <a:pt x="445889" y="43940"/>
                  </a:lnTo>
                  <a:lnTo>
                    <a:pt x="490382" y="62046"/>
                  </a:lnTo>
                  <a:lnTo>
                    <a:pt x="532074" y="82023"/>
                  </a:lnTo>
                  <a:lnTo>
                    <a:pt x="570873" y="103343"/>
                  </a:lnTo>
                  <a:lnTo>
                    <a:pt x="606690" y="125477"/>
                  </a:lnTo>
                  <a:lnTo>
                    <a:pt x="639432" y="147896"/>
                  </a:lnTo>
                  <a:lnTo>
                    <a:pt x="695332" y="191473"/>
                  </a:lnTo>
                  <a:lnTo>
                    <a:pt x="737846" y="229842"/>
                  </a:lnTo>
                  <a:lnTo>
                    <a:pt x="753857" y="245751"/>
                  </a:lnTo>
                  <a:lnTo>
                    <a:pt x="737042" y="279517"/>
                  </a:lnTo>
                  <a:lnTo>
                    <a:pt x="708377" y="302574"/>
                  </a:lnTo>
                  <a:lnTo>
                    <a:pt x="672506" y="311881"/>
                  </a:lnTo>
                  <a:lnTo>
                    <a:pt x="634076" y="304396"/>
                  </a:lnTo>
                  <a:lnTo>
                    <a:pt x="581610" y="281205"/>
                  </a:lnTo>
                  <a:lnTo>
                    <a:pt x="529721" y="258365"/>
                  </a:lnTo>
                  <a:lnTo>
                    <a:pt x="478539" y="235927"/>
                  </a:lnTo>
                  <a:lnTo>
                    <a:pt x="428198" y="213939"/>
                  </a:lnTo>
                  <a:lnTo>
                    <a:pt x="378829" y="192454"/>
                  </a:lnTo>
                  <a:lnTo>
                    <a:pt x="330564" y="171521"/>
                  </a:lnTo>
                  <a:lnTo>
                    <a:pt x="283535" y="151189"/>
                  </a:lnTo>
                  <a:lnTo>
                    <a:pt x="237873" y="131510"/>
                  </a:lnTo>
                  <a:lnTo>
                    <a:pt x="193710" y="112534"/>
                  </a:lnTo>
                  <a:lnTo>
                    <a:pt x="151178" y="94310"/>
                  </a:lnTo>
                  <a:lnTo>
                    <a:pt x="110410" y="76889"/>
                  </a:lnTo>
                  <a:lnTo>
                    <a:pt x="71536" y="60322"/>
                  </a:lnTo>
                  <a:lnTo>
                    <a:pt x="34688" y="44658"/>
                  </a:lnTo>
                  <a:lnTo>
                    <a:pt x="0" y="29948"/>
                  </a:lnTo>
                  <a:lnTo>
                    <a:pt x="63633" y="14038"/>
                  </a:lnTo>
                  <a:lnTo>
                    <a:pt x="125191" y="4232"/>
                  </a:lnTo>
                  <a:lnTo>
                    <a:pt x="184585" y="0"/>
                  </a:lnTo>
                  <a:close/>
                </a:path>
              </a:pathLst>
            </a:custGeom>
            <a:solidFill>
              <a:srgbClr val="7DD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0" y="8395485"/>
            <a:ext cx="2031364" cy="825500"/>
          </a:xfrm>
          <a:custGeom>
            <a:avLst/>
            <a:gdLst/>
            <a:ahLst/>
            <a:cxnLst/>
            <a:rect l="l" t="t" r="r" b="b"/>
            <a:pathLst>
              <a:path w="2031364" h="825500">
                <a:moveTo>
                  <a:pt x="1153005" y="613409"/>
                </a:moveTo>
                <a:lnTo>
                  <a:pt x="1103438" y="562609"/>
                </a:lnTo>
                <a:lnTo>
                  <a:pt x="1075817" y="524509"/>
                </a:lnTo>
                <a:lnTo>
                  <a:pt x="1052549" y="483869"/>
                </a:lnTo>
                <a:lnTo>
                  <a:pt x="1034075" y="440689"/>
                </a:lnTo>
                <a:lnTo>
                  <a:pt x="1020837" y="394969"/>
                </a:lnTo>
                <a:lnTo>
                  <a:pt x="1013275" y="347979"/>
                </a:lnTo>
                <a:lnTo>
                  <a:pt x="1011831" y="299719"/>
                </a:lnTo>
                <a:lnTo>
                  <a:pt x="1016972" y="251459"/>
                </a:lnTo>
                <a:lnTo>
                  <a:pt x="1017078" y="250189"/>
                </a:lnTo>
                <a:lnTo>
                  <a:pt x="1029055" y="203199"/>
                </a:lnTo>
                <a:lnTo>
                  <a:pt x="1047613" y="157479"/>
                </a:lnTo>
                <a:lnTo>
                  <a:pt x="1072698" y="116839"/>
                </a:lnTo>
                <a:lnTo>
                  <a:pt x="1103873" y="80009"/>
                </a:lnTo>
                <a:lnTo>
                  <a:pt x="1141276" y="48259"/>
                </a:lnTo>
                <a:lnTo>
                  <a:pt x="1184661" y="24129"/>
                </a:lnTo>
                <a:lnTo>
                  <a:pt x="1228840" y="7619"/>
                </a:lnTo>
                <a:lnTo>
                  <a:pt x="1274076" y="0"/>
                </a:lnTo>
                <a:lnTo>
                  <a:pt x="1319371" y="0"/>
                </a:lnTo>
                <a:lnTo>
                  <a:pt x="1363725" y="6349"/>
                </a:lnTo>
                <a:lnTo>
                  <a:pt x="1406141" y="22859"/>
                </a:lnTo>
                <a:lnTo>
                  <a:pt x="1445619" y="45719"/>
                </a:lnTo>
                <a:lnTo>
                  <a:pt x="1481160" y="76199"/>
                </a:lnTo>
                <a:lnTo>
                  <a:pt x="1512812" y="116839"/>
                </a:lnTo>
                <a:lnTo>
                  <a:pt x="1533145" y="152399"/>
                </a:lnTo>
                <a:lnTo>
                  <a:pt x="1274912" y="152399"/>
                </a:lnTo>
                <a:lnTo>
                  <a:pt x="1232907" y="170179"/>
                </a:lnTo>
                <a:lnTo>
                  <a:pt x="1198688" y="201929"/>
                </a:lnTo>
                <a:lnTo>
                  <a:pt x="1175806" y="242569"/>
                </a:lnTo>
                <a:lnTo>
                  <a:pt x="1165184" y="284479"/>
                </a:lnTo>
                <a:lnTo>
                  <a:pt x="1164718" y="309879"/>
                </a:lnTo>
                <a:lnTo>
                  <a:pt x="1164648" y="313689"/>
                </a:lnTo>
                <a:lnTo>
                  <a:pt x="1164532" y="320039"/>
                </a:lnTo>
                <a:lnTo>
                  <a:pt x="1164415" y="326389"/>
                </a:lnTo>
                <a:lnTo>
                  <a:pt x="1164368" y="328929"/>
                </a:lnTo>
                <a:lnTo>
                  <a:pt x="1172244" y="372109"/>
                </a:lnTo>
                <a:lnTo>
                  <a:pt x="1187639" y="414019"/>
                </a:lnTo>
                <a:lnTo>
                  <a:pt x="1209395" y="452119"/>
                </a:lnTo>
                <a:lnTo>
                  <a:pt x="1239859" y="488949"/>
                </a:lnTo>
                <a:lnTo>
                  <a:pt x="1276024" y="520699"/>
                </a:lnTo>
                <a:lnTo>
                  <a:pt x="1285321" y="527049"/>
                </a:lnTo>
                <a:lnTo>
                  <a:pt x="1247290" y="557529"/>
                </a:lnTo>
                <a:lnTo>
                  <a:pt x="1204700" y="585469"/>
                </a:lnTo>
                <a:lnTo>
                  <a:pt x="1159698" y="610869"/>
                </a:lnTo>
                <a:lnTo>
                  <a:pt x="1153005" y="613409"/>
                </a:lnTo>
                <a:close/>
              </a:path>
              <a:path w="2031364" h="825500">
                <a:moveTo>
                  <a:pt x="425464" y="599439"/>
                </a:moveTo>
                <a:lnTo>
                  <a:pt x="386036" y="541019"/>
                </a:lnTo>
                <a:lnTo>
                  <a:pt x="366287" y="500379"/>
                </a:lnTo>
                <a:lnTo>
                  <a:pt x="351328" y="457199"/>
                </a:lnTo>
                <a:lnTo>
                  <a:pt x="341810" y="414019"/>
                </a:lnTo>
                <a:lnTo>
                  <a:pt x="337616" y="367029"/>
                </a:lnTo>
                <a:lnTo>
                  <a:pt x="339746" y="320039"/>
                </a:lnTo>
                <a:lnTo>
                  <a:pt x="348375" y="274319"/>
                </a:lnTo>
                <a:lnTo>
                  <a:pt x="363537" y="231139"/>
                </a:lnTo>
                <a:lnTo>
                  <a:pt x="384847" y="190499"/>
                </a:lnTo>
                <a:lnTo>
                  <a:pt x="411920" y="153669"/>
                </a:lnTo>
                <a:lnTo>
                  <a:pt x="444372" y="121919"/>
                </a:lnTo>
                <a:lnTo>
                  <a:pt x="481819" y="95249"/>
                </a:lnTo>
                <a:lnTo>
                  <a:pt x="523875" y="74929"/>
                </a:lnTo>
                <a:lnTo>
                  <a:pt x="572971" y="62229"/>
                </a:lnTo>
                <a:lnTo>
                  <a:pt x="622482" y="60959"/>
                </a:lnTo>
                <a:lnTo>
                  <a:pt x="670941" y="71119"/>
                </a:lnTo>
                <a:lnTo>
                  <a:pt x="716881" y="88899"/>
                </a:lnTo>
                <a:lnTo>
                  <a:pt x="758835" y="116839"/>
                </a:lnTo>
                <a:lnTo>
                  <a:pt x="795335" y="151129"/>
                </a:lnTo>
                <a:lnTo>
                  <a:pt x="825904" y="191769"/>
                </a:lnTo>
                <a:lnTo>
                  <a:pt x="838227" y="215899"/>
                </a:lnTo>
                <a:lnTo>
                  <a:pt x="612885" y="215899"/>
                </a:lnTo>
                <a:lnTo>
                  <a:pt x="577999" y="219709"/>
                </a:lnTo>
                <a:lnTo>
                  <a:pt x="545517" y="236219"/>
                </a:lnTo>
                <a:lnTo>
                  <a:pt x="518073" y="265429"/>
                </a:lnTo>
                <a:lnTo>
                  <a:pt x="495648" y="313689"/>
                </a:lnTo>
                <a:lnTo>
                  <a:pt x="490515" y="364489"/>
                </a:lnTo>
                <a:lnTo>
                  <a:pt x="499694" y="416559"/>
                </a:lnTo>
                <a:lnTo>
                  <a:pt x="520210" y="466089"/>
                </a:lnTo>
                <a:lnTo>
                  <a:pt x="545604" y="505459"/>
                </a:lnTo>
                <a:lnTo>
                  <a:pt x="575768" y="542289"/>
                </a:lnTo>
                <a:lnTo>
                  <a:pt x="585695" y="551179"/>
                </a:lnTo>
                <a:lnTo>
                  <a:pt x="546128" y="570229"/>
                </a:lnTo>
                <a:lnTo>
                  <a:pt x="501933" y="585469"/>
                </a:lnTo>
                <a:lnTo>
                  <a:pt x="456175" y="595629"/>
                </a:lnTo>
                <a:lnTo>
                  <a:pt x="425464" y="599439"/>
                </a:lnTo>
                <a:close/>
              </a:path>
              <a:path w="2031364" h="825500">
                <a:moveTo>
                  <a:pt x="1439587" y="588009"/>
                </a:moveTo>
                <a:lnTo>
                  <a:pt x="1407878" y="582929"/>
                </a:lnTo>
                <a:lnTo>
                  <a:pt x="1361118" y="567689"/>
                </a:lnTo>
                <a:lnTo>
                  <a:pt x="1316805" y="547369"/>
                </a:lnTo>
                <a:lnTo>
                  <a:pt x="1285321" y="527049"/>
                </a:lnTo>
                <a:lnTo>
                  <a:pt x="1286945" y="525779"/>
                </a:lnTo>
                <a:lnTo>
                  <a:pt x="1323141" y="491489"/>
                </a:lnTo>
                <a:lnTo>
                  <a:pt x="1355354" y="453389"/>
                </a:lnTo>
                <a:lnTo>
                  <a:pt x="1382888" y="412749"/>
                </a:lnTo>
                <a:lnTo>
                  <a:pt x="1403867" y="367029"/>
                </a:lnTo>
                <a:lnTo>
                  <a:pt x="1414893" y="320039"/>
                </a:lnTo>
                <a:lnTo>
                  <a:pt x="1414886" y="309879"/>
                </a:lnTo>
                <a:lnTo>
                  <a:pt x="1413677" y="270509"/>
                </a:lnTo>
                <a:lnTo>
                  <a:pt x="1402527" y="232409"/>
                </a:lnTo>
                <a:lnTo>
                  <a:pt x="1383103" y="196849"/>
                </a:lnTo>
                <a:lnTo>
                  <a:pt x="1355836" y="168909"/>
                </a:lnTo>
                <a:lnTo>
                  <a:pt x="1320567" y="152399"/>
                </a:lnTo>
                <a:lnTo>
                  <a:pt x="1533145" y="152399"/>
                </a:lnTo>
                <a:lnTo>
                  <a:pt x="1538126" y="161289"/>
                </a:lnTo>
                <a:lnTo>
                  <a:pt x="1555476" y="209549"/>
                </a:lnTo>
                <a:lnTo>
                  <a:pt x="1565370" y="259079"/>
                </a:lnTo>
                <a:lnTo>
                  <a:pt x="1567783" y="309879"/>
                </a:lnTo>
                <a:lnTo>
                  <a:pt x="1562690" y="360679"/>
                </a:lnTo>
                <a:lnTo>
                  <a:pt x="1551684" y="406399"/>
                </a:lnTo>
                <a:lnTo>
                  <a:pt x="1535101" y="449579"/>
                </a:lnTo>
                <a:lnTo>
                  <a:pt x="1513647" y="490219"/>
                </a:lnTo>
                <a:lnTo>
                  <a:pt x="1488027" y="529589"/>
                </a:lnTo>
                <a:lnTo>
                  <a:pt x="1458945" y="567689"/>
                </a:lnTo>
                <a:lnTo>
                  <a:pt x="1439587" y="588009"/>
                </a:lnTo>
                <a:close/>
              </a:path>
              <a:path w="2031364" h="825500">
                <a:moveTo>
                  <a:pt x="724809" y="640079"/>
                </a:moveTo>
                <a:lnTo>
                  <a:pt x="688880" y="623569"/>
                </a:lnTo>
                <a:lnTo>
                  <a:pt x="647961" y="600709"/>
                </a:lnTo>
                <a:lnTo>
                  <a:pt x="610101" y="574039"/>
                </a:lnTo>
                <a:lnTo>
                  <a:pt x="585695" y="551179"/>
                </a:lnTo>
                <a:lnTo>
                  <a:pt x="588227" y="549909"/>
                </a:lnTo>
                <a:lnTo>
                  <a:pt x="627808" y="524509"/>
                </a:lnTo>
                <a:lnTo>
                  <a:pt x="663474" y="492759"/>
                </a:lnTo>
                <a:lnTo>
                  <a:pt x="694071" y="455929"/>
                </a:lnTo>
                <a:lnTo>
                  <a:pt x="715680" y="412749"/>
                </a:lnTo>
                <a:lnTo>
                  <a:pt x="724471" y="367029"/>
                </a:lnTo>
                <a:lnTo>
                  <a:pt x="720173" y="328929"/>
                </a:lnTo>
                <a:lnTo>
                  <a:pt x="704797" y="285749"/>
                </a:lnTo>
                <a:lnTo>
                  <a:pt x="680350" y="251459"/>
                </a:lnTo>
                <a:lnTo>
                  <a:pt x="647543" y="226059"/>
                </a:lnTo>
                <a:lnTo>
                  <a:pt x="612885" y="215899"/>
                </a:lnTo>
                <a:lnTo>
                  <a:pt x="838227" y="215899"/>
                </a:lnTo>
                <a:lnTo>
                  <a:pt x="866330" y="284479"/>
                </a:lnTo>
                <a:lnTo>
                  <a:pt x="875066" y="335279"/>
                </a:lnTo>
                <a:lnTo>
                  <a:pt x="875405" y="386079"/>
                </a:lnTo>
                <a:lnTo>
                  <a:pt x="866788" y="436879"/>
                </a:lnTo>
                <a:lnTo>
                  <a:pt x="849067" y="486409"/>
                </a:lnTo>
                <a:lnTo>
                  <a:pt x="824061" y="533399"/>
                </a:lnTo>
                <a:lnTo>
                  <a:pt x="792777" y="575309"/>
                </a:lnTo>
                <a:lnTo>
                  <a:pt x="756227" y="613409"/>
                </a:lnTo>
                <a:lnTo>
                  <a:pt x="724809" y="640079"/>
                </a:lnTo>
                <a:close/>
              </a:path>
              <a:path w="2031364" h="825500">
                <a:moveTo>
                  <a:pt x="1868057" y="591819"/>
                </a:moveTo>
                <a:lnTo>
                  <a:pt x="1504405" y="591819"/>
                </a:lnTo>
                <a:lnTo>
                  <a:pt x="1552002" y="586739"/>
                </a:lnTo>
                <a:lnTo>
                  <a:pt x="1600699" y="574039"/>
                </a:lnTo>
                <a:lnTo>
                  <a:pt x="1646943" y="556259"/>
                </a:lnTo>
                <a:lnTo>
                  <a:pt x="1690588" y="533399"/>
                </a:lnTo>
                <a:lnTo>
                  <a:pt x="1731739" y="505459"/>
                </a:lnTo>
                <a:lnTo>
                  <a:pt x="1769499" y="474979"/>
                </a:lnTo>
                <a:lnTo>
                  <a:pt x="1804474" y="439419"/>
                </a:lnTo>
                <a:lnTo>
                  <a:pt x="1836267" y="401319"/>
                </a:lnTo>
                <a:lnTo>
                  <a:pt x="1864732" y="360679"/>
                </a:lnTo>
                <a:lnTo>
                  <a:pt x="1889724" y="317499"/>
                </a:lnTo>
                <a:lnTo>
                  <a:pt x="1913953" y="289559"/>
                </a:lnTo>
                <a:lnTo>
                  <a:pt x="1944052" y="279399"/>
                </a:lnTo>
                <a:lnTo>
                  <a:pt x="1975423" y="284479"/>
                </a:lnTo>
                <a:lnTo>
                  <a:pt x="2003465" y="299719"/>
                </a:lnTo>
                <a:lnTo>
                  <a:pt x="2023581" y="326389"/>
                </a:lnTo>
                <a:lnTo>
                  <a:pt x="2031172" y="358139"/>
                </a:lnTo>
                <a:lnTo>
                  <a:pt x="2021637" y="394969"/>
                </a:lnTo>
                <a:lnTo>
                  <a:pt x="2002591" y="427989"/>
                </a:lnTo>
                <a:lnTo>
                  <a:pt x="1981712" y="461009"/>
                </a:lnTo>
                <a:lnTo>
                  <a:pt x="1959116" y="492759"/>
                </a:lnTo>
                <a:lnTo>
                  <a:pt x="1934917" y="523239"/>
                </a:lnTo>
                <a:lnTo>
                  <a:pt x="1902767" y="558799"/>
                </a:lnTo>
                <a:lnTo>
                  <a:pt x="1868057" y="591819"/>
                </a:lnTo>
                <a:close/>
              </a:path>
              <a:path w="2031364" h="825500">
                <a:moveTo>
                  <a:pt x="400845" y="753109"/>
                </a:moveTo>
                <a:lnTo>
                  <a:pt x="351680" y="753109"/>
                </a:lnTo>
                <a:lnTo>
                  <a:pt x="305962" y="749299"/>
                </a:lnTo>
                <a:lnTo>
                  <a:pt x="258889" y="742949"/>
                </a:lnTo>
                <a:lnTo>
                  <a:pt x="212435" y="732789"/>
                </a:lnTo>
                <a:lnTo>
                  <a:pt x="166877" y="720089"/>
                </a:lnTo>
                <a:lnTo>
                  <a:pt x="122493" y="703579"/>
                </a:lnTo>
                <a:lnTo>
                  <a:pt x="79562" y="683259"/>
                </a:lnTo>
                <a:lnTo>
                  <a:pt x="38362" y="661669"/>
                </a:lnTo>
                <a:lnTo>
                  <a:pt x="0" y="636269"/>
                </a:lnTo>
                <a:lnTo>
                  <a:pt x="0" y="430529"/>
                </a:lnTo>
                <a:lnTo>
                  <a:pt x="23227" y="457199"/>
                </a:lnTo>
                <a:lnTo>
                  <a:pt x="58000" y="488949"/>
                </a:lnTo>
                <a:lnTo>
                  <a:pt x="95978" y="516889"/>
                </a:lnTo>
                <a:lnTo>
                  <a:pt x="136991" y="542289"/>
                </a:lnTo>
                <a:lnTo>
                  <a:pt x="178655" y="562609"/>
                </a:lnTo>
                <a:lnTo>
                  <a:pt x="222646" y="577849"/>
                </a:lnTo>
                <a:lnTo>
                  <a:pt x="268204" y="590549"/>
                </a:lnTo>
                <a:lnTo>
                  <a:pt x="314870" y="598169"/>
                </a:lnTo>
                <a:lnTo>
                  <a:pt x="362110" y="601979"/>
                </a:lnTo>
                <a:lnTo>
                  <a:pt x="427405" y="601979"/>
                </a:lnTo>
                <a:lnTo>
                  <a:pt x="438082" y="615949"/>
                </a:lnTo>
                <a:lnTo>
                  <a:pt x="469469" y="648969"/>
                </a:lnTo>
                <a:lnTo>
                  <a:pt x="503824" y="680719"/>
                </a:lnTo>
                <a:lnTo>
                  <a:pt x="540692" y="709929"/>
                </a:lnTo>
                <a:lnTo>
                  <a:pt x="562339" y="723899"/>
                </a:lnTo>
                <a:lnTo>
                  <a:pt x="540841" y="731519"/>
                </a:lnTo>
                <a:lnTo>
                  <a:pt x="494857" y="741679"/>
                </a:lnTo>
                <a:lnTo>
                  <a:pt x="448099" y="749299"/>
                </a:lnTo>
                <a:lnTo>
                  <a:pt x="400845" y="753109"/>
                </a:lnTo>
                <a:close/>
              </a:path>
              <a:path w="2031364" h="825500">
                <a:moveTo>
                  <a:pt x="1295325" y="704849"/>
                </a:moveTo>
                <a:lnTo>
                  <a:pt x="1291399" y="703579"/>
                </a:lnTo>
                <a:lnTo>
                  <a:pt x="1248630" y="683259"/>
                </a:lnTo>
                <a:lnTo>
                  <a:pt x="1218163" y="664209"/>
                </a:lnTo>
                <a:lnTo>
                  <a:pt x="1214008" y="661669"/>
                </a:lnTo>
                <a:lnTo>
                  <a:pt x="1208008" y="657859"/>
                </a:lnTo>
                <a:lnTo>
                  <a:pt x="1169975" y="629919"/>
                </a:lnTo>
                <a:lnTo>
                  <a:pt x="1154821" y="615949"/>
                </a:lnTo>
                <a:lnTo>
                  <a:pt x="1153005" y="613409"/>
                </a:lnTo>
                <a:lnTo>
                  <a:pt x="1159698" y="610869"/>
                </a:lnTo>
                <a:lnTo>
                  <a:pt x="1204700" y="585469"/>
                </a:lnTo>
                <a:lnTo>
                  <a:pt x="1247290" y="557529"/>
                </a:lnTo>
                <a:lnTo>
                  <a:pt x="1285321" y="527049"/>
                </a:lnTo>
                <a:lnTo>
                  <a:pt x="1316805" y="547369"/>
                </a:lnTo>
                <a:lnTo>
                  <a:pt x="1361118" y="567689"/>
                </a:lnTo>
                <a:lnTo>
                  <a:pt x="1407878" y="582929"/>
                </a:lnTo>
                <a:lnTo>
                  <a:pt x="1439587" y="588009"/>
                </a:lnTo>
                <a:lnTo>
                  <a:pt x="1427107" y="601979"/>
                </a:lnTo>
                <a:lnTo>
                  <a:pt x="1393218" y="632459"/>
                </a:lnTo>
                <a:lnTo>
                  <a:pt x="1354613" y="664209"/>
                </a:lnTo>
                <a:lnTo>
                  <a:pt x="1314160" y="693419"/>
                </a:lnTo>
                <a:lnTo>
                  <a:pt x="1295325" y="704849"/>
                </a:lnTo>
                <a:close/>
              </a:path>
              <a:path w="2031364" h="825500">
                <a:moveTo>
                  <a:pt x="562339" y="723899"/>
                </a:moveTo>
                <a:lnTo>
                  <a:pt x="503824" y="680719"/>
                </a:lnTo>
                <a:lnTo>
                  <a:pt x="469469" y="648969"/>
                </a:lnTo>
                <a:lnTo>
                  <a:pt x="438082" y="615949"/>
                </a:lnTo>
                <a:lnTo>
                  <a:pt x="427610" y="601979"/>
                </a:lnTo>
                <a:lnTo>
                  <a:pt x="425464" y="599439"/>
                </a:lnTo>
                <a:lnTo>
                  <a:pt x="456175" y="595629"/>
                </a:lnTo>
                <a:lnTo>
                  <a:pt x="501933" y="585469"/>
                </a:lnTo>
                <a:lnTo>
                  <a:pt x="546128" y="570229"/>
                </a:lnTo>
                <a:lnTo>
                  <a:pt x="585695" y="551179"/>
                </a:lnTo>
                <a:lnTo>
                  <a:pt x="610101" y="574039"/>
                </a:lnTo>
                <a:lnTo>
                  <a:pt x="647961" y="600709"/>
                </a:lnTo>
                <a:lnTo>
                  <a:pt x="688880" y="623569"/>
                </a:lnTo>
                <a:lnTo>
                  <a:pt x="724809" y="640079"/>
                </a:lnTo>
                <a:lnTo>
                  <a:pt x="715418" y="647699"/>
                </a:lnTo>
                <a:lnTo>
                  <a:pt x="671361" y="676909"/>
                </a:lnTo>
                <a:lnTo>
                  <a:pt x="629371" y="698499"/>
                </a:lnTo>
                <a:lnTo>
                  <a:pt x="585772" y="716279"/>
                </a:lnTo>
                <a:lnTo>
                  <a:pt x="562339" y="723899"/>
                </a:lnTo>
                <a:close/>
              </a:path>
              <a:path w="2031364" h="825500">
                <a:moveTo>
                  <a:pt x="1477572" y="742949"/>
                </a:moveTo>
                <a:lnTo>
                  <a:pt x="1429635" y="740409"/>
                </a:lnTo>
                <a:lnTo>
                  <a:pt x="1381615" y="732789"/>
                </a:lnTo>
                <a:lnTo>
                  <a:pt x="1335874" y="720089"/>
                </a:lnTo>
                <a:lnTo>
                  <a:pt x="1295325" y="704849"/>
                </a:lnTo>
                <a:lnTo>
                  <a:pt x="1314160" y="693419"/>
                </a:lnTo>
                <a:lnTo>
                  <a:pt x="1354613" y="664209"/>
                </a:lnTo>
                <a:lnTo>
                  <a:pt x="1393218" y="632459"/>
                </a:lnTo>
                <a:lnTo>
                  <a:pt x="1427107" y="601979"/>
                </a:lnTo>
                <a:lnTo>
                  <a:pt x="1439587" y="588009"/>
                </a:lnTo>
                <a:lnTo>
                  <a:pt x="1454842" y="590549"/>
                </a:lnTo>
                <a:lnTo>
                  <a:pt x="1449554" y="590549"/>
                </a:lnTo>
                <a:lnTo>
                  <a:pt x="1504405" y="591819"/>
                </a:lnTo>
                <a:lnTo>
                  <a:pt x="1867533" y="591819"/>
                </a:lnTo>
                <a:lnTo>
                  <a:pt x="1831011" y="622299"/>
                </a:lnTo>
                <a:lnTo>
                  <a:pt x="1792070" y="648969"/>
                </a:lnTo>
                <a:lnTo>
                  <a:pt x="1750812" y="674369"/>
                </a:lnTo>
                <a:lnTo>
                  <a:pt x="1708109" y="694689"/>
                </a:lnTo>
                <a:lnTo>
                  <a:pt x="1663971" y="712469"/>
                </a:lnTo>
                <a:lnTo>
                  <a:pt x="1618624" y="726439"/>
                </a:lnTo>
                <a:lnTo>
                  <a:pt x="1572291" y="736599"/>
                </a:lnTo>
                <a:lnTo>
                  <a:pt x="1525863" y="741679"/>
                </a:lnTo>
                <a:lnTo>
                  <a:pt x="1527945" y="741679"/>
                </a:lnTo>
                <a:lnTo>
                  <a:pt x="1477572" y="742949"/>
                </a:lnTo>
                <a:close/>
              </a:path>
              <a:path w="2031364" h="825500">
                <a:moveTo>
                  <a:pt x="1455697" y="590692"/>
                </a:moveTo>
                <a:lnTo>
                  <a:pt x="1449554" y="590549"/>
                </a:lnTo>
                <a:lnTo>
                  <a:pt x="1454842" y="590549"/>
                </a:lnTo>
                <a:lnTo>
                  <a:pt x="1455697" y="590692"/>
                </a:lnTo>
                <a:close/>
              </a:path>
              <a:path w="2031364" h="825500">
                <a:moveTo>
                  <a:pt x="427405" y="601979"/>
                </a:moveTo>
                <a:lnTo>
                  <a:pt x="362110" y="601979"/>
                </a:lnTo>
                <a:lnTo>
                  <a:pt x="409390" y="600709"/>
                </a:lnTo>
                <a:lnTo>
                  <a:pt x="425464" y="599439"/>
                </a:lnTo>
                <a:lnTo>
                  <a:pt x="427405" y="601979"/>
                </a:lnTo>
                <a:close/>
              </a:path>
              <a:path w="2031364" h="825500">
                <a:moveTo>
                  <a:pt x="434274" y="610869"/>
                </a:moveTo>
                <a:lnTo>
                  <a:pt x="426435" y="600709"/>
                </a:lnTo>
                <a:lnTo>
                  <a:pt x="427610" y="601979"/>
                </a:lnTo>
                <a:lnTo>
                  <a:pt x="434274" y="610869"/>
                </a:lnTo>
                <a:close/>
              </a:path>
              <a:path w="2031364" h="825500">
                <a:moveTo>
                  <a:pt x="1234009" y="674369"/>
                </a:moveTo>
                <a:lnTo>
                  <a:pt x="916865" y="674369"/>
                </a:lnTo>
                <a:lnTo>
                  <a:pt x="966062" y="670559"/>
                </a:lnTo>
                <a:lnTo>
                  <a:pt x="1015468" y="661669"/>
                </a:lnTo>
                <a:lnTo>
                  <a:pt x="1064559" y="648969"/>
                </a:lnTo>
                <a:lnTo>
                  <a:pt x="1112810" y="631189"/>
                </a:lnTo>
                <a:lnTo>
                  <a:pt x="1153005" y="613409"/>
                </a:lnTo>
                <a:lnTo>
                  <a:pt x="1154821" y="615949"/>
                </a:lnTo>
                <a:lnTo>
                  <a:pt x="1169975" y="629919"/>
                </a:lnTo>
                <a:lnTo>
                  <a:pt x="1208008" y="657859"/>
                </a:lnTo>
                <a:lnTo>
                  <a:pt x="1214101" y="661669"/>
                </a:lnTo>
                <a:lnTo>
                  <a:pt x="1218009" y="664209"/>
                </a:lnTo>
                <a:lnTo>
                  <a:pt x="1234009" y="674369"/>
                </a:lnTo>
                <a:close/>
              </a:path>
              <a:path w="2031364" h="825500">
                <a:moveTo>
                  <a:pt x="895118" y="825499"/>
                </a:moveTo>
                <a:lnTo>
                  <a:pt x="845584" y="822959"/>
                </a:lnTo>
                <a:lnTo>
                  <a:pt x="796082" y="816609"/>
                </a:lnTo>
                <a:lnTo>
                  <a:pt x="746783" y="806449"/>
                </a:lnTo>
                <a:lnTo>
                  <a:pt x="704183" y="793749"/>
                </a:lnTo>
                <a:lnTo>
                  <a:pt x="661818" y="778509"/>
                </a:lnTo>
                <a:lnTo>
                  <a:pt x="620145" y="758189"/>
                </a:lnTo>
                <a:lnTo>
                  <a:pt x="579617" y="735329"/>
                </a:lnTo>
                <a:lnTo>
                  <a:pt x="562339" y="723899"/>
                </a:lnTo>
                <a:lnTo>
                  <a:pt x="585772" y="716279"/>
                </a:lnTo>
                <a:lnTo>
                  <a:pt x="629371" y="698499"/>
                </a:lnTo>
                <a:lnTo>
                  <a:pt x="671361" y="676909"/>
                </a:lnTo>
                <a:lnTo>
                  <a:pt x="715418" y="647699"/>
                </a:lnTo>
                <a:lnTo>
                  <a:pt x="724809" y="640079"/>
                </a:lnTo>
                <a:lnTo>
                  <a:pt x="777150" y="657859"/>
                </a:lnTo>
                <a:lnTo>
                  <a:pt x="823346" y="666749"/>
                </a:lnTo>
                <a:lnTo>
                  <a:pt x="870118" y="673099"/>
                </a:lnTo>
                <a:lnTo>
                  <a:pt x="916865" y="674369"/>
                </a:lnTo>
                <a:lnTo>
                  <a:pt x="1234009" y="674369"/>
                </a:lnTo>
                <a:lnTo>
                  <a:pt x="1248630" y="683259"/>
                </a:lnTo>
                <a:lnTo>
                  <a:pt x="1291399" y="703579"/>
                </a:lnTo>
                <a:lnTo>
                  <a:pt x="1295325" y="704849"/>
                </a:lnTo>
                <a:lnTo>
                  <a:pt x="1272185" y="720089"/>
                </a:lnTo>
                <a:lnTo>
                  <a:pt x="1228873" y="742949"/>
                </a:lnTo>
                <a:lnTo>
                  <a:pt x="1183421" y="764539"/>
                </a:lnTo>
                <a:lnTo>
                  <a:pt x="1137284" y="782319"/>
                </a:lnTo>
                <a:lnTo>
                  <a:pt x="1090154" y="797559"/>
                </a:lnTo>
                <a:lnTo>
                  <a:pt x="1042202" y="810259"/>
                </a:lnTo>
                <a:lnTo>
                  <a:pt x="993597" y="819149"/>
                </a:lnTo>
                <a:lnTo>
                  <a:pt x="944512" y="824229"/>
                </a:lnTo>
                <a:lnTo>
                  <a:pt x="895118" y="825499"/>
                </a:lnTo>
                <a:close/>
              </a:path>
            </a:pathLst>
          </a:custGeom>
          <a:solidFill>
            <a:srgbClr val="8BC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4225367" y="5798321"/>
            <a:ext cx="4062729" cy="4488815"/>
            <a:chOff x="14225367" y="5798321"/>
            <a:chExt cx="4062729" cy="4488815"/>
          </a:xfrm>
        </p:grpSpPr>
        <p:sp>
          <p:nvSpPr>
            <p:cNvPr id="23" name="object 23"/>
            <p:cNvSpPr/>
            <p:nvPr/>
          </p:nvSpPr>
          <p:spPr>
            <a:xfrm>
              <a:off x="14225367" y="5798321"/>
              <a:ext cx="4062729" cy="4488815"/>
            </a:xfrm>
            <a:custGeom>
              <a:avLst/>
              <a:gdLst/>
              <a:ahLst/>
              <a:cxnLst/>
              <a:rect l="l" t="t" r="r" b="b"/>
              <a:pathLst>
                <a:path w="4062730" h="4488815">
                  <a:moveTo>
                    <a:pt x="4062632" y="15338"/>
                  </a:moveTo>
                  <a:lnTo>
                    <a:pt x="4062632" y="4488677"/>
                  </a:lnTo>
                  <a:lnTo>
                    <a:pt x="0" y="4488677"/>
                  </a:lnTo>
                  <a:lnTo>
                    <a:pt x="5998" y="4480298"/>
                  </a:lnTo>
                  <a:lnTo>
                    <a:pt x="34519" y="4437481"/>
                  </a:lnTo>
                  <a:lnTo>
                    <a:pt x="43777" y="4413489"/>
                  </a:lnTo>
                  <a:lnTo>
                    <a:pt x="60749" y="4367477"/>
                  </a:lnTo>
                  <a:lnTo>
                    <a:pt x="93619" y="4274704"/>
                  </a:lnTo>
                  <a:lnTo>
                    <a:pt x="220028" y="3899006"/>
                  </a:lnTo>
                  <a:lnTo>
                    <a:pt x="252887" y="3805402"/>
                  </a:lnTo>
                  <a:lnTo>
                    <a:pt x="269852" y="3758850"/>
                  </a:lnTo>
                  <a:lnTo>
                    <a:pt x="287259" y="3712514"/>
                  </a:lnTo>
                  <a:lnTo>
                    <a:pt x="305169" y="3666431"/>
                  </a:lnTo>
                  <a:lnTo>
                    <a:pt x="323647" y="3620638"/>
                  </a:lnTo>
                  <a:lnTo>
                    <a:pt x="342755" y="3575170"/>
                  </a:lnTo>
                  <a:lnTo>
                    <a:pt x="362557" y="3530066"/>
                  </a:lnTo>
                  <a:lnTo>
                    <a:pt x="383115" y="3485362"/>
                  </a:lnTo>
                  <a:lnTo>
                    <a:pt x="404493" y="3441094"/>
                  </a:lnTo>
                  <a:lnTo>
                    <a:pt x="426754" y="3397300"/>
                  </a:lnTo>
                  <a:lnTo>
                    <a:pt x="449961" y="3354016"/>
                  </a:lnTo>
                  <a:lnTo>
                    <a:pt x="474177" y="3311279"/>
                  </a:lnTo>
                  <a:lnTo>
                    <a:pt x="499465" y="3269126"/>
                  </a:lnTo>
                  <a:lnTo>
                    <a:pt x="525888" y="3227593"/>
                  </a:lnTo>
                  <a:lnTo>
                    <a:pt x="553509" y="3186718"/>
                  </a:lnTo>
                  <a:lnTo>
                    <a:pt x="582392" y="3146537"/>
                  </a:lnTo>
                  <a:lnTo>
                    <a:pt x="613907" y="3105651"/>
                  </a:lnTo>
                  <a:lnTo>
                    <a:pt x="646619" y="3066266"/>
                  </a:lnTo>
                  <a:lnTo>
                    <a:pt x="680475" y="3028319"/>
                  </a:lnTo>
                  <a:lnTo>
                    <a:pt x="715417" y="2991748"/>
                  </a:lnTo>
                  <a:lnTo>
                    <a:pt x="751392" y="2956488"/>
                  </a:lnTo>
                  <a:lnTo>
                    <a:pt x="788343" y="2922477"/>
                  </a:lnTo>
                  <a:lnTo>
                    <a:pt x="826216" y="2889652"/>
                  </a:lnTo>
                  <a:lnTo>
                    <a:pt x="864955" y="2857949"/>
                  </a:lnTo>
                  <a:lnTo>
                    <a:pt x="904504" y="2827305"/>
                  </a:lnTo>
                  <a:lnTo>
                    <a:pt x="944809" y="2797657"/>
                  </a:lnTo>
                  <a:lnTo>
                    <a:pt x="985813" y="2768943"/>
                  </a:lnTo>
                  <a:lnTo>
                    <a:pt x="1027463" y="2741098"/>
                  </a:lnTo>
                  <a:lnTo>
                    <a:pt x="1069701" y="2714060"/>
                  </a:lnTo>
                  <a:lnTo>
                    <a:pt x="1112473" y="2687766"/>
                  </a:lnTo>
                  <a:lnTo>
                    <a:pt x="1155724" y="2662151"/>
                  </a:lnTo>
                  <a:lnTo>
                    <a:pt x="1199397" y="2637155"/>
                  </a:lnTo>
                  <a:lnTo>
                    <a:pt x="1243439" y="2612712"/>
                  </a:lnTo>
                  <a:lnTo>
                    <a:pt x="1287793" y="2588760"/>
                  </a:lnTo>
                  <a:lnTo>
                    <a:pt x="1332404" y="2565236"/>
                  </a:lnTo>
                  <a:lnTo>
                    <a:pt x="1377217" y="2542077"/>
                  </a:lnTo>
                  <a:lnTo>
                    <a:pt x="1422176" y="2519219"/>
                  </a:lnTo>
                  <a:lnTo>
                    <a:pt x="1467226" y="2496600"/>
                  </a:lnTo>
                  <a:lnTo>
                    <a:pt x="1512312" y="2474156"/>
                  </a:lnTo>
                  <a:lnTo>
                    <a:pt x="1602141" y="2429654"/>
                  </a:lnTo>
                  <a:lnTo>
                    <a:pt x="1647367" y="2407101"/>
                  </a:lnTo>
                  <a:lnTo>
                    <a:pt x="1692659" y="2384230"/>
                  </a:lnTo>
                  <a:lnTo>
                    <a:pt x="1737914" y="2360954"/>
                  </a:lnTo>
                  <a:lnTo>
                    <a:pt x="1783024" y="2337184"/>
                  </a:lnTo>
                  <a:lnTo>
                    <a:pt x="1827885" y="2312833"/>
                  </a:lnTo>
                  <a:lnTo>
                    <a:pt x="1872390" y="2287814"/>
                  </a:lnTo>
                  <a:lnTo>
                    <a:pt x="1916436" y="2262039"/>
                  </a:lnTo>
                  <a:lnTo>
                    <a:pt x="1959915" y="2235421"/>
                  </a:lnTo>
                  <a:lnTo>
                    <a:pt x="2002723" y="2207871"/>
                  </a:lnTo>
                  <a:lnTo>
                    <a:pt x="2044754" y="2179303"/>
                  </a:lnTo>
                  <a:lnTo>
                    <a:pt x="2085902" y="2149629"/>
                  </a:lnTo>
                  <a:lnTo>
                    <a:pt x="2126063" y="2118761"/>
                  </a:lnTo>
                  <a:lnTo>
                    <a:pt x="2165131" y="2086612"/>
                  </a:lnTo>
                  <a:lnTo>
                    <a:pt x="2202999" y="2053093"/>
                  </a:lnTo>
                  <a:lnTo>
                    <a:pt x="2239564" y="2018119"/>
                  </a:lnTo>
                  <a:lnTo>
                    <a:pt x="2274719" y="1981600"/>
                  </a:lnTo>
                  <a:lnTo>
                    <a:pt x="2308358" y="1943450"/>
                  </a:lnTo>
                  <a:lnTo>
                    <a:pt x="2340377" y="1903581"/>
                  </a:lnTo>
                  <a:lnTo>
                    <a:pt x="2370669" y="1861905"/>
                  </a:lnTo>
                  <a:lnTo>
                    <a:pt x="2398449" y="1818938"/>
                  </a:lnTo>
                  <a:lnTo>
                    <a:pt x="2423498" y="1774833"/>
                  </a:lnTo>
                  <a:lnTo>
                    <a:pt x="2446056" y="1729693"/>
                  </a:lnTo>
                  <a:lnTo>
                    <a:pt x="2466359" y="1683624"/>
                  </a:lnTo>
                  <a:lnTo>
                    <a:pt x="2484648" y="1636729"/>
                  </a:lnTo>
                  <a:lnTo>
                    <a:pt x="2501160" y="1589113"/>
                  </a:lnTo>
                  <a:lnTo>
                    <a:pt x="2516134" y="1540881"/>
                  </a:lnTo>
                  <a:lnTo>
                    <a:pt x="2529808" y="1492137"/>
                  </a:lnTo>
                  <a:lnTo>
                    <a:pt x="2542422" y="1442986"/>
                  </a:lnTo>
                  <a:lnTo>
                    <a:pt x="2554213" y="1393531"/>
                  </a:lnTo>
                  <a:lnTo>
                    <a:pt x="2597921" y="1194772"/>
                  </a:lnTo>
                  <a:lnTo>
                    <a:pt x="2609905" y="1143264"/>
                  </a:lnTo>
                  <a:lnTo>
                    <a:pt x="2622856" y="1092291"/>
                  </a:lnTo>
                  <a:lnTo>
                    <a:pt x="2636860" y="1041872"/>
                  </a:lnTo>
                  <a:lnTo>
                    <a:pt x="2652005" y="992027"/>
                  </a:lnTo>
                  <a:lnTo>
                    <a:pt x="2668377" y="942772"/>
                  </a:lnTo>
                  <a:lnTo>
                    <a:pt x="2686064" y="894127"/>
                  </a:lnTo>
                  <a:lnTo>
                    <a:pt x="2705153" y="846112"/>
                  </a:lnTo>
                  <a:lnTo>
                    <a:pt x="2725732" y="798743"/>
                  </a:lnTo>
                  <a:lnTo>
                    <a:pt x="2747887" y="752040"/>
                  </a:lnTo>
                  <a:lnTo>
                    <a:pt x="2771705" y="706021"/>
                  </a:lnTo>
                  <a:lnTo>
                    <a:pt x="2797274" y="660706"/>
                  </a:lnTo>
                  <a:lnTo>
                    <a:pt x="2824681" y="616112"/>
                  </a:lnTo>
                  <a:lnTo>
                    <a:pt x="2854012" y="572258"/>
                  </a:lnTo>
                  <a:lnTo>
                    <a:pt x="2883307" y="531766"/>
                  </a:lnTo>
                  <a:lnTo>
                    <a:pt x="2913959" y="492341"/>
                  </a:lnTo>
                  <a:lnTo>
                    <a:pt x="2945925" y="454034"/>
                  </a:lnTo>
                  <a:lnTo>
                    <a:pt x="2979163" y="416899"/>
                  </a:lnTo>
                  <a:lnTo>
                    <a:pt x="3013629" y="380987"/>
                  </a:lnTo>
                  <a:lnTo>
                    <a:pt x="3049282" y="346351"/>
                  </a:lnTo>
                  <a:lnTo>
                    <a:pt x="3086077" y="313042"/>
                  </a:lnTo>
                  <a:lnTo>
                    <a:pt x="3123972" y="281113"/>
                  </a:lnTo>
                  <a:lnTo>
                    <a:pt x="3162924" y="250616"/>
                  </a:lnTo>
                  <a:lnTo>
                    <a:pt x="3202891" y="221604"/>
                  </a:lnTo>
                  <a:lnTo>
                    <a:pt x="3243829" y="194127"/>
                  </a:lnTo>
                  <a:lnTo>
                    <a:pt x="3285696" y="168240"/>
                  </a:lnTo>
                  <a:lnTo>
                    <a:pt x="3328449" y="143993"/>
                  </a:lnTo>
                  <a:lnTo>
                    <a:pt x="3372045" y="121439"/>
                  </a:lnTo>
                  <a:lnTo>
                    <a:pt x="3416440" y="100630"/>
                  </a:lnTo>
                  <a:lnTo>
                    <a:pt x="3461594" y="81618"/>
                  </a:lnTo>
                  <a:lnTo>
                    <a:pt x="3507461" y="64456"/>
                  </a:lnTo>
                  <a:lnTo>
                    <a:pt x="3554000" y="49196"/>
                  </a:lnTo>
                  <a:lnTo>
                    <a:pt x="3601168" y="35889"/>
                  </a:lnTo>
                  <a:lnTo>
                    <a:pt x="3648922" y="24588"/>
                  </a:lnTo>
                  <a:lnTo>
                    <a:pt x="3697219" y="15345"/>
                  </a:lnTo>
                  <a:lnTo>
                    <a:pt x="3746016" y="8213"/>
                  </a:lnTo>
                  <a:lnTo>
                    <a:pt x="3795271" y="3243"/>
                  </a:lnTo>
                  <a:lnTo>
                    <a:pt x="3844940" y="488"/>
                  </a:lnTo>
                  <a:lnTo>
                    <a:pt x="3894980" y="0"/>
                  </a:lnTo>
                  <a:lnTo>
                    <a:pt x="3942270" y="1654"/>
                  </a:lnTo>
                  <a:lnTo>
                    <a:pt x="3989496" y="5351"/>
                  </a:lnTo>
                  <a:lnTo>
                    <a:pt x="4036576" y="11060"/>
                  </a:lnTo>
                  <a:lnTo>
                    <a:pt x="4062632" y="15338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93609" y="7215102"/>
              <a:ext cx="2267585" cy="1866264"/>
            </a:xfrm>
            <a:custGeom>
              <a:avLst/>
              <a:gdLst/>
              <a:ahLst/>
              <a:cxnLst/>
              <a:rect l="l" t="t" r="r" b="b"/>
              <a:pathLst>
                <a:path w="2267584" h="1866265">
                  <a:moveTo>
                    <a:pt x="1589666" y="442535"/>
                  </a:moveTo>
                  <a:lnTo>
                    <a:pt x="1596243" y="444531"/>
                  </a:lnTo>
                  <a:lnTo>
                    <a:pt x="1601683" y="448881"/>
                  </a:lnTo>
                  <a:lnTo>
                    <a:pt x="1605274" y="455094"/>
                  </a:lnTo>
                  <a:lnTo>
                    <a:pt x="1617455" y="494639"/>
                  </a:lnTo>
                  <a:lnTo>
                    <a:pt x="1632136" y="540059"/>
                  </a:lnTo>
                  <a:lnTo>
                    <a:pt x="1649072" y="589708"/>
                  </a:lnTo>
                  <a:lnTo>
                    <a:pt x="1668020" y="641937"/>
                  </a:lnTo>
                  <a:lnTo>
                    <a:pt x="1688734" y="695101"/>
                  </a:lnTo>
                  <a:lnTo>
                    <a:pt x="1710972" y="747552"/>
                  </a:lnTo>
                  <a:lnTo>
                    <a:pt x="1734490" y="797643"/>
                  </a:lnTo>
                  <a:lnTo>
                    <a:pt x="1759042" y="843729"/>
                  </a:lnTo>
                  <a:lnTo>
                    <a:pt x="1784386" y="884161"/>
                  </a:lnTo>
                  <a:lnTo>
                    <a:pt x="1810278" y="917294"/>
                  </a:lnTo>
                  <a:lnTo>
                    <a:pt x="1846130" y="952279"/>
                  </a:lnTo>
                  <a:lnTo>
                    <a:pt x="1886940" y="984099"/>
                  </a:lnTo>
                  <a:lnTo>
                    <a:pt x="1931557" y="1012857"/>
                  </a:lnTo>
                  <a:lnTo>
                    <a:pt x="1978829" y="1038655"/>
                  </a:lnTo>
                  <a:lnTo>
                    <a:pt x="2027602" y="1061593"/>
                  </a:lnTo>
                  <a:lnTo>
                    <a:pt x="2076726" y="1081775"/>
                  </a:lnTo>
                  <a:lnTo>
                    <a:pt x="2125048" y="1099301"/>
                  </a:lnTo>
                  <a:lnTo>
                    <a:pt x="2171416" y="1114274"/>
                  </a:lnTo>
                  <a:lnTo>
                    <a:pt x="2214678" y="1126796"/>
                  </a:lnTo>
                  <a:lnTo>
                    <a:pt x="2253781" y="1136997"/>
                  </a:lnTo>
                  <a:lnTo>
                    <a:pt x="2260167" y="1138760"/>
                  </a:lnTo>
                  <a:lnTo>
                    <a:pt x="2265256" y="1143560"/>
                  </a:lnTo>
                  <a:lnTo>
                    <a:pt x="2266942" y="1150440"/>
                  </a:lnTo>
                  <a:lnTo>
                    <a:pt x="2267137" y="1157657"/>
                  </a:lnTo>
                  <a:lnTo>
                    <a:pt x="2264619" y="1164117"/>
                  </a:lnTo>
                  <a:lnTo>
                    <a:pt x="2259832" y="1169160"/>
                  </a:lnTo>
                  <a:lnTo>
                    <a:pt x="2253222" y="1172121"/>
                  </a:lnTo>
                  <a:lnTo>
                    <a:pt x="2204431" y="1184864"/>
                  </a:lnTo>
                  <a:lnTo>
                    <a:pt x="2156433" y="1200068"/>
                  </a:lnTo>
                  <a:lnTo>
                    <a:pt x="2109324" y="1217687"/>
                  </a:lnTo>
                  <a:lnTo>
                    <a:pt x="2063201" y="1237671"/>
                  </a:lnTo>
                  <a:lnTo>
                    <a:pt x="2018159" y="1259975"/>
                  </a:lnTo>
                  <a:lnTo>
                    <a:pt x="1974296" y="1284550"/>
                  </a:lnTo>
                  <a:lnTo>
                    <a:pt x="1931707" y="1311348"/>
                  </a:lnTo>
                  <a:lnTo>
                    <a:pt x="1890489" y="1340322"/>
                  </a:lnTo>
                  <a:lnTo>
                    <a:pt x="1850739" y="1371424"/>
                  </a:lnTo>
                  <a:lnTo>
                    <a:pt x="1807225" y="1411242"/>
                  </a:lnTo>
                  <a:lnTo>
                    <a:pt x="1768254" y="1454311"/>
                  </a:lnTo>
                  <a:lnTo>
                    <a:pt x="1733588" y="1499803"/>
                  </a:lnTo>
                  <a:lnTo>
                    <a:pt x="1702989" y="1546887"/>
                  </a:lnTo>
                  <a:lnTo>
                    <a:pt x="1676218" y="1594734"/>
                  </a:lnTo>
                  <a:lnTo>
                    <a:pt x="1653038" y="1642515"/>
                  </a:lnTo>
                  <a:lnTo>
                    <a:pt x="1633208" y="1689399"/>
                  </a:lnTo>
                  <a:lnTo>
                    <a:pt x="1616492" y="1734557"/>
                  </a:lnTo>
                  <a:lnTo>
                    <a:pt x="1602651" y="1777159"/>
                  </a:lnTo>
                  <a:lnTo>
                    <a:pt x="1591446" y="1816376"/>
                  </a:lnTo>
                  <a:lnTo>
                    <a:pt x="1581343" y="1857849"/>
                  </a:lnTo>
                  <a:lnTo>
                    <a:pt x="1576062" y="1863447"/>
                  </a:lnTo>
                  <a:lnTo>
                    <a:pt x="1569677" y="1865118"/>
                  </a:lnTo>
                  <a:lnTo>
                    <a:pt x="1562463" y="1865676"/>
                  </a:lnTo>
                  <a:lnTo>
                    <a:pt x="1555958" y="1863477"/>
                  </a:lnTo>
                  <a:lnTo>
                    <a:pt x="1550775" y="1858918"/>
                  </a:lnTo>
                  <a:lnTo>
                    <a:pt x="1547531" y="1852401"/>
                  </a:lnTo>
                  <a:lnTo>
                    <a:pt x="1538380" y="1819672"/>
                  </a:lnTo>
                  <a:lnTo>
                    <a:pt x="1527198" y="1782943"/>
                  </a:lnTo>
                  <a:lnTo>
                    <a:pt x="1513856" y="1742800"/>
                  </a:lnTo>
                  <a:lnTo>
                    <a:pt x="1498222" y="1699825"/>
                  </a:lnTo>
                  <a:lnTo>
                    <a:pt x="1480167" y="1654603"/>
                  </a:lnTo>
                  <a:lnTo>
                    <a:pt x="1459560" y="1607718"/>
                  </a:lnTo>
                  <a:lnTo>
                    <a:pt x="1436271" y="1559752"/>
                  </a:lnTo>
                  <a:lnTo>
                    <a:pt x="1410280" y="1511496"/>
                  </a:lnTo>
                  <a:lnTo>
                    <a:pt x="1381127" y="1462918"/>
                  </a:lnTo>
                  <a:lnTo>
                    <a:pt x="1349011" y="1415217"/>
                  </a:lnTo>
                  <a:lnTo>
                    <a:pt x="1313693" y="1368772"/>
                  </a:lnTo>
                  <a:lnTo>
                    <a:pt x="1280449" y="1334316"/>
                  </a:lnTo>
                  <a:lnTo>
                    <a:pt x="1240091" y="1302817"/>
                  </a:lnTo>
                  <a:lnTo>
                    <a:pt x="1194397" y="1274259"/>
                  </a:lnTo>
                  <a:lnTo>
                    <a:pt x="1145146" y="1248629"/>
                  </a:lnTo>
                  <a:lnTo>
                    <a:pt x="1094119" y="1225909"/>
                  </a:lnTo>
                  <a:lnTo>
                    <a:pt x="1043095" y="1206085"/>
                  </a:lnTo>
                  <a:lnTo>
                    <a:pt x="993854" y="1189143"/>
                  </a:lnTo>
                  <a:lnTo>
                    <a:pt x="948174" y="1175065"/>
                  </a:lnTo>
                  <a:lnTo>
                    <a:pt x="907836" y="1163838"/>
                  </a:lnTo>
                  <a:lnTo>
                    <a:pt x="901860" y="1162528"/>
                  </a:lnTo>
                  <a:lnTo>
                    <a:pt x="897265" y="1157713"/>
                  </a:lnTo>
                  <a:lnTo>
                    <a:pt x="895608" y="1151822"/>
                  </a:lnTo>
                  <a:lnTo>
                    <a:pt x="894971" y="1144533"/>
                  </a:lnTo>
                  <a:lnTo>
                    <a:pt x="896995" y="1137863"/>
                  </a:lnTo>
                  <a:lnTo>
                    <a:pt x="901379" y="1132515"/>
                  </a:lnTo>
                  <a:lnTo>
                    <a:pt x="907816" y="1129196"/>
                  </a:lnTo>
                  <a:lnTo>
                    <a:pt x="940550" y="1119963"/>
                  </a:lnTo>
                  <a:lnTo>
                    <a:pt x="977710" y="1108443"/>
                  </a:lnTo>
                  <a:lnTo>
                    <a:pt x="1018578" y="1094476"/>
                  </a:lnTo>
                  <a:lnTo>
                    <a:pt x="1062438" y="1077905"/>
                  </a:lnTo>
                  <a:lnTo>
                    <a:pt x="1108572" y="1058570"/>
                  </a:lnTo>
                  <a:lnTo>
                    <a:pt x="1156262" y="1036315"/>
                  </a:lnTo>
                  <a:lnTo>
                    <a:pt x="1204790" y="1010981"/>
                  </a:lnTo>
                  <a:lnTo>
                    <a:pt x="1253441" y="982408"/>
                  </a:lnTo>
                  <a:lnTo>
                    <a:pt x="1301495" y="950440"/>
                  </a:lnTo>
                  <a:lnTo>
                    <a:pt x="1339729" y="919339"/>
                  </a:lnTo>
                  <a:lnTo>
                    <a:pt x="1374739" y="883193"/>
                  </a:lnTo>
                  <a:lnTo>
                    <a:pt x="1406629" y="842966"/>
                  </a:lnTo>
                  <a:lnTo>
                    <a:pt x="1435505" y="799620"/>
                  </a:lnTo>
                  <a:lnTo>
                    <a:pt x="1461473" y="754118"/>
                  </a:lnTo>
                  <a:lnTo>
                    <a:pt x="1484637" y="707423"/>
                  </a:lnTo>
                  <a:lnTo>
                    <a:pt x="1505104" y="660498"/>
                  </a:lnTo>
                  <a:lnTo>
                    <a:pt x="1522978" y="614304"/>
                  </a:lnTo>
                  <a:lnTo>
                    <a:pt x="1538366" y="569805"/>
                  </a:lnTo>
                  <a:lnTo>
                    <a:pt x="1551372" y="527964"/>
                  </a:lnTo>
                  <a:lnTo>
                    <a:pt x="1562101" y="489742"/>
                  </a:lnTo>
                  <a:lnTo>
                    <a:pt x="1571971" y="450126"/>
                  </a:lnTo>
                  <a:lnTo>
                    <a:pt x="1576711" y="445101"/>
                  </a:lnTo>
                  <a:lnTo>
                    <a:pt x="1576526" y="445106"/>
                  </a:lnTo>
                  <a:lnTo>
                    <a:pt x="1582662" y="443381"/>
                  </a:lnTo>
                  <a:lnTo>
                    <a:pt x="1589666" y="442535"/>
                  </a:lnTo>
                  <a:close/>
                </a:path>
                <a:path w="2267584" h="1866265">
                  <a:moveTo>
                    <a:pt x="284687" y="1127569"/>
                  </a:moveTo>
                  <a:lnTo>
                    <a:pt x="288701" y="1129431"/>
                  </a:lnTo>
                  <a:lnTo>
                    <a:pt x="289805" y="1133358"/>
                  </a:lnTo>
                  <a:lnTo>
                    <a:pt x="304073" y="1177669"/>
                  </a:lnTo>
                  <a:lnTo>
                    <a:pt x="323699" y="1230732"/>
                  </a:lnTo>
                  <a:lnTo>
                    <a:pt x="347171" y="1282012"/>
                  </a:lnTo>
                  <a:lnTo>
                    <a:pt x="372975" y="1320976"/>
                  </a:lnTo>
                  <a:lnTo>
                    <a:pt x="413186" y="1354129"/>
                  </a:lnTo>
                  <a:lnTo>
                    <a:pt x="461477" y="1379578"/>
                  </a:lnTo>
                  <a:lnTo>
                    <a:pt x="510586" y="1398042"/>
                  </a:lnTo>
                  <a:lnTo>
                    <a:pt x="553248" y="1410246"/>
                  </a:lnTo>
                  <a:lnTo>
                    <a:pt x="556229" y="1410654"/>
                  </a:lnTo>
                  <a:lnTo>
                    <a:pt x="558265" y="1412574"/>
                  </a:lnTo>
                  <a:lnTo>
                    <a:pt x="558846" y="1415526"/>
                  </a:lnTo>
                  <a:lnTo>
                    <a:pt x="559456" y="1419468"/>
                  </a:lnTo>
                  <a:lnTo>
                    <a:pt x="557084" y="1423001"/>
                  </a:lnTo>
                  <a:lnTo>
                    <a:pt x="553157" y="1424106"/>
                  </a:lnTo>
                  <a:lnTo>
                    <a:pt x="508983" y="1437233"/>
                  </a:lnTo>
                  <a:lnTo>
                    <a:pt x="466715" y="1455269"/>
                  </a:lnTo>
                  <a:lnTo>
                    <a:pt x="426811" y="1477968"/>
                  </a:lnTo>
                  <a:lnTo>
                    <a:pt x="389726" y="1505086"/>
                  </a:lnTo>
                  <a:lnTo>
                    <a:pt x="353120" y="1542321"/>
                  </a:lnTo>
                  <a:lnTo>
                    <a:pt x="324956" y="1583942"/>
                  </a:lnTo>
                  <a:lnTo>
                    <a:pt x="304181" y="1626416"/>
                  </a:lnTo>
                  <a:lnTo>
                    <a:pt x="289742" y="1666211"/>
                  </a:lnTo>
                  <a:lnTo>
                    <a:pt x="280586" y="1699795"/>
                  </a:lnTo>
                  <a:lnTo>
                    <a:pt x="279684" y="1702791"/>
                  </a:lnTo>
                  <a:lnTo>
                    <a:pt x="277763" y="1704826"/>
                  </a:lnTo>
                  <a:lnTo>
                    <a:pt x="275305" y="1705393"/>
                  </a:lnTo>
                  <a:lnTo>
                    <a:pt x="271378" y="1706497"/>
                  </a:lnTo>
                  <a:lnTo>
                    <a:pt x="267350" y="1704140"/>
                  </a:lnTo>
                  <a:lnTo>
                    <a:pt x="266246" y="1700213"/>
                  </a:lnTo>
                  <a:lnTo>
                    <a:pt x="253925" y="1659820"/>
                  </a:lnTo>
                  <a:lnTo>
                    <a:pt x="234615" y="1610445"/>
                  </a:lnTo>
                  <a:lnTo>
                    <a:pt x="207300" y="1557034"/>
                  </a:lnTo>
                  <a:lnTo>
                    <a:pt x="170963" y="1504536"/>
                  </a:lnTo>
                  <a:lnTo>
                    <a:pt x="136655" y="1474651"/>
                  </a:lnTo>
                  <a:lnTo>
                    <a:pt x="92319" y="1450905"/>
                  </a:lnTo>
                  <a:lnTo>
                    <a:pt x="46115" y="1433152"/>
                  </a:lnTo>
                  <a:lnTo>
                    <a:pt x="6207" y="1421247"/>
                  </a:lnTo>
                  <a:lnTo>
                    <a:pt x="3706" y="1420330"/>
                  </a:lnTo>
                  <a:lnTo>
                    <a:pt x="1670" y="1418410"/>
                  </a:lnTo>
                  <a:lnTo>
                    <a:pt x="1104" y="1415952"/>
                  </a:lnTo>
                  <a:lnTo>
                    <a:pt x="0" y="1412025"/>
                  </a:lnTo>
                  <a:lnTo>
                    <a:pt x="2357" y="1407997"/>
                  </a:lnTo>
                  <a:lnTo>
                    <a:pt x="6283" y="1406893"/>
                  </a:lnTo>
                  <a:lnTo>
                    <a:pt x="38949" y="1397156"/>
                  </a:lnTo>
                  <a:lnTo>
                    <a:pt x="78753" y="1382385"/>
                  </a:lnTo>
                  <a:lnTo>
                    <a:pt x="122375" y="1361750"/>
                  </a:lnTo>
                  <a:lnTo>
                    <a:pt x="166498" y="1334420"/>
                  </a:lnTo>
                  <a:lnTo>
                    <a:pt x="201644" y="1300743"/>
                  </a:lnTo>
                  <a:lnTo>
                    <a:pt x="229531" y="1258441"/>
                  </a:lnTo>
                  <a:lnTo>
                    <a:pt x="250790" y="1212912"/>
                  </a:lnTo>
                  <a:lnTo>
                    <a:pt x="265957" y="1169833"/>
                  </a:lnTo>
                  <a:lnTo>
                    <a:pt x="266056" y="1169553"/>
                  </a:lnTo>
                  <a:lnTo>
                    <a:pt x="275960" y="1133762"/>
                  </a:lnTo>
                  <a:lnTo>
                    <a:pt x="276382" y="1131275"/>
                  </a:lnTo>
                  <a:lnTo>
                    <a:pt x="278302" y="1129240"/>
                  </a:lnTo>
                  <a:lnTo>
                    <a:pt x="280308" y="1128777"/>
                  </a:lnTo>
                  <a:lnTo>
                    <a:pt x="284687" y="1127569"/>
                  </a:lnTo>
                  <a:close/>
                </a:path>
                <a:path w="2267584" h="1866265">
                  <a:moveTo>
                    <a:pt x="630410" y="0"/>
                  </a:moveTo>
                  <a:lnTo>
                    <a:pt x="636939" y="3273"/>
                  </a:lnTo>
                  <a:lnTo>
                    <a:pt x="638596" y="9164"/>
                  </a:lnTo>
                  <a:lnTo>
                    <a:pt x="651992" y="51582"/>
                  </a:lnTo>
                  <a:lnTo>
                    <a:pt x="669296" y="102135"/>
                  </a:lnTo>
                  <a:lnTo>
                    <a:pt x="689835" y="156140"/>
                  </a:lnTo>
                  <a:lnTo>
                    <a:pt x="712936" y="208916"/>
                  </a:lnTo>
                  <a:lnTo>
                    <a:pt x="737927" y="255781"/>
                  </a:lnTo>
                  <a:lnTo>
                    <a:pt x="764136" y="292052"/>
                  </a:lnTo>
                  <a:lnTo>
                    <a:pt x="802331" y="326651"/>
                  </a:lnTo>
                  <a:lnTo>
                    <a:pt x="847712" y="355913"/>
                  </a:lnTo>
                  <a:lnTo>
                    <a:pt x="896988" y="380168"/>
                  </a:lnTo>
                  <a:lnTo>
                    <a:pt x="946870" y="399745"/>
                  </a:lnTo>
                  <a:lnTo>
                    <a:pt x="994069" y="414973"/>
                  </a:lnTo>
                  <a:lnTo>
                    <a:pt x="1035294" y="426182"/>
                  </a:lnTo>
                  <a:lnTo>
                    <a:pt x="1039279" y="427056"/>
                  </a:lnTo>
                  <a:lnTo>
                    <a:pt x="1042346" y="430431"/>
                  </a:lnTo>
                  <a:lnTo>
                    <a:pt x="1045107" y="440248"/>
                  </a:lnTo>
                  <a:lnTo>
                    <a:pt x="1041324" y="446297"/>
                  </a:lnTo>
                  <a:lnTo>
                    <a:pt x="1035419" y="447460"/>
                  </a:lnTo>
                  <a:lnTo>
                    <a:pt x="990729" y="459637"/>
                  </a:lnTo>
                  <a:lnTo>
                    <a:pt x="947236" y="475161"/>
                  </a:lnTo>
                  <a:lnTo>
                    <a:pt x="905131" y="493944"/>
                  </a:lnTo>
                  <a:lnTo>
                    <a:pt x="864602" y="515898"/>
                  </a:lnTo>
                  <a:lnTo>
                    <a:pt x="825841" y="540934"/>
                  </a:lnTo>
                  <a:lnTo>
                    <a:pt x="789037" y="568966"/>
                  </a:lnTo>
                  <a:lnTo>
                    <a:pt x="748429" y="608026"/>
                  </a:lnTo>
                  <a:lnTo>
                    <a:pt x="714473" y="651326"/>
                  </a:lnTo>
                  <a:lnTo>
                    <a:pt x="686608" y="696888"/>
                  </a:lnTo>
                  <a:lnTo>
                    <a:pt x="664275" y="742740"/>
                  </a:lnTo>
                  <a:lnTo>
                    <a:pt x="646913" y="786906"/>
                  </a:lnTo>
                  <a:lnTo>
                    <a:pt x="633964" y="827411"/>
                  </a:lnTo>
                  <a:lnTo>
                    <a:pt x="624100" y="865783"/>
                  </a:lnTo>
                  <a:lnTo>
                    <a:pt x="623995" y="866265"/>
                  </a:lnTo>
                  <a:lnTo>
                    <a:pt x="621114" y="869319"/>
                  </a:lnTo>
                  <a:lnTo>
                    <a:pt x="611297" y="872079"/>
                  </a:lnTo>
                  <a:lnTo>
                    <a:pt x="605262" y="868791"/>
                  </a:lnTo>
                  <a:lnTo>
                    <a:pt x="603605" y="862900"/>
                  </a:lnTo>
                  <a:lnTo>
                    <a:pt x="594261" y="830227"/>
                  </a:lnTo>
                  <a:lnTo>
                    <a:pt x="581735" y="792070"/>
                  </a:lnTo>
                  <a:lnTo>
                    <a:pt x="565715" y="749834"/>
                  </a:lnTo>
                  <a:lnTo>
                    <a:pt x="545884" y="704922"/>
                  </a:lnTo>
                  <a:lnTo>
                    <a:pt x="521931" y="658736"/>
                  </a:lnTo>
                  <a:lnTo>
                    <a:pt x="493540" y="612679"/>
                  </a:lnTo>
                  <a:lnTo>
                    <a:pt x="460398" y="568155"/>
                  </a:lnTo>
                  <a:lnTo>
                    <a:pt x="428221" y="537136"/>
                  </a:lnTo>
                  <a:lnTo>
                    <a:pt x="387517" y="510269"/>
                  </a:lnTo>
                  <a:lnTo>
                    <a:pt x="341929" y="487476"/>
                  </a:lnTo>
                  <a:lnTo>
                    <a:pt x="295096" y="468679"/>
                  </a:lnTo>
                  <a:lnTo>
                    <a:pt x="250660" y="453799"/>
                  </a:lnTo>
                  <a:lnTo>
                    <a:pt x="212260" y="442757"/>
                  </a:lnTo>
                  <a:lnTo>
                    <a:pt x="208770" y="441869"/>
                  </a:lnTo>
                  <a:lnTo>
                    <a:pt x="205716" y="438988"/>
                  </a:lnTo>
                  <a:lnTo>
                    <a:pt x="202956" y="429171"/>
                  </a:lnTo>
                  <a:lnTo>
                    <a:pt x="206244" y="423136"/>
                  </a:lnTo>
                  <a:lnTo>
                    <a:pt x="212134" y="421480"/>
                  </a:lnTo>
                  <a:lnTo>
                    <a:pt x="250106" y="410288"/>
                  </a:lnTo>
                  <a:lnTo>
                    <a:pt x="295729" y="394313"/>
                  </a:lnTo>
                  <a:lnTo>
                    <a:pt x="346446" y="372986"/>
                  </a:lnTo>
                  <a:lnTo>
                    <a:pt x="399699" y="345742"/>
                  </a:lnTo>
                  <a:lnTo>
                    <a:pt x="452929" y="312014"/>
                  </a:lnTo>
                  <a:lnTo>
                    <a:pt x="491748" y="277472"/>
                  </a:lnTo>
                  <a:lnTo>
                    <a:pt x="524893" y="235106"/>
                  </a:lnTo>
                  <a:lnTo>
                    <a:pt x="552703" y="187882"/>
                  </a:lnTo>
                  <a:lnTo>
                    <a:pt x="575514" y="138770"/>
                  </a:lnTo>
                  <a:lnTo>
                    <a:pt x="593664" y="90738"/>
                  </a:lnTo>
                  <a:lnTo>
                    <a:pt x="607491" y="46753"/>
                  </a:lnTo>
                  <a:lnTo>
                    <a:pt x="617333" y="9784"/>
                  </a:lnTo>
                  <a:lnTo>
                    <a:pt x="618701" y="5785"/>
                  </a:lnTo>
                  <a:lnTo>
                    <a:pt x="621087" y="2746"/>
                  </a:lnTo>
                  <a:lnTo>
                    <a:pt x="625014" y="1641"/>
                  </a:lnTo>
                  <a:lnTo>
                    <a:pt x="630410" y="0"/>
                  </a:lnTo>
                  <a:close/>
                </a:path>
              </a:pathLst>
            </a:custGeom>
            <a:solidFill>
              <a:srgbClr val="7DB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866841" y="2782699"/>
            <a:ext cx="1421765" cy="2392045"/>
            <a:chOff x="16866841" y="2782699"/>
            <a:chExt cx="1421765" cy="2392045"/>
          </a:xfrm>
        </p:grpSpPr>
        <p:sp>
          <p:nvSpPr>
            <p:cNvPr id="26" name="object 26"/>
            <p:cNvSpPr/>
            <p:nvPr/>
          </p:nvSpPr>
          <p:spPr>
            <a:xfrm>
              <a:off x="17234449" y="3107174"/>
              <a:ext cx="1054100" cy="1729739"/>
            </a:xfrm>
            <a:custGeom>
              <a:avLst/>
              <a:gdLst/>
              <a:ahLst/>
              <a:cxnLst/>
              <a:rect l="l" t="t" r="r" b="b"/>
              <a:pathLst>
                <a:path w="1054100" h="1729739">
                  <a:moveTo>
                    <a:pt x="1053549" y="1514758"/>
                  </a:moveTo>
                  <a:lnTo>
                    <a:pt x="1053549" y="1727173"/>
                  </a:lnTo>
                  <a:lnTo>
                    <a:pt x="1033180" y="1728360"/>
                  </a:lnTo>
                  <a:lnTo>
                    <a:pt x="983735" y="1729647"/>
                  </a:lnTo>
                  <a:lnTo>
                    <a:pt x="934459" y="1729266"/>
                  </a:lnTo>
                  <a:lnTo>
                    <a:pt x="885121" y="1727149"/>
                  </a:lnTo>
                  <a:lnTo>
                    <a:pt x="836440" y="1723275"/>
                  </a:lnTo>
                  <a:lnTo>
                    <a:pt x="788208" y="1717618"/>
                  </a:lnTo>
                  <a:lnTo>
                    <a:pt x="739560" y="1710030"/>
                  </a:lnTo>
                  <a:lnTo>
                    <a:pt x="691598" y="1700600"/>
                  </a:lnTo>
                  <a:lnTo>
                    <a:pt x="644098" y="1689257"/>
                  </a:lnTo>
                  <a:lnTo>
                    <a:pt x="597156" y="1675973"/>
                  </a:lnTo>
                  <a:lnTo>
                    <a:pt x="550867" y="1660716"/>
                  </a:lnTo>
                  <a:lnTo>
                    <a:pt x="505328" y="1643455"/>
                  </a:lnTo>
                  <a:lnTo>
                    <a:pt x="460636" y="1624160"/>
                  </a:lnTo>
                  <a:lnTo>
                    <a:pt x="416887" y="1602801"/>
                  </a:lnTo>
                  <a:lnTo>
                    <a:pt x="374177" y="1579347"/>
                  </a:lnTo>
                  <a:lnTo>
                    <a:pt x="332603" y="1553767"/>
                  </a:lnTo>
                  <a:lnTo>
                    <a:pt x="292261" y="1526030"/>
                  </a:lnTo>
                  <a:lnTo>
                    <a:pt x="253247" y="1496106"/>
                  </a:lnTo>
                  <a:lnTo>
                    <a:pt x="216472" y="1464276"/>
                  </a:lnTo>
                  <a:lnTo>
                    <a:pt x="182032" y="1430250"/>
                  </a:lnTo>
                  <a:lnTo>
                    <a:pt x="150082" y="1394177"/>
                  </a:lnTo>
                  <a:lnTo>
                    <a:pt x="120777" y="1356205"/>
                  </a:lnTo>
                  <a:lnTo>
                    <a:pt x="94269" y="1316482"/>
                  </a:lnTo>
                  <a:lnTo>
                    <a:pt x="70714" y="1275155"/>
                  </a:lnTo>
                  <a:lnTo>
                    <a:pt x="50265" y="1232373"/>
                  </a:lnTo>
                  <a:lnTo>
                    <a:pt x="33076" y="1188284"/>
                  </a:lnTo>
                  <a:lnTo>
                    <a:pt x="19301" y="1143036"/>
                  </a:lnTo>
                  <a:lnTo>
                    <a:pt x="9094" y="1096776"/>
                  </a:lnTo>
                  <a:lnTo>
                    <a:pt x="2609" y="1049653"/>
                  </a:lnTo>
                  <a:lnTo>
                    <a:pt x="0" y="1001815"/>
                  </a:lnTo>
                  <a:lnTo>
                    <a:pt x="1420" y="953410"/>
                  </a:lnTo>
                  <a:lnTo>
                    <a:pt x="7025" y="904585"/>
                  </a:lnTo>
                  <a:lnTo>
                    <a:pt x="16620" y="855882"/>
                  </a:lnTo>
                  <a:lnTo>
                    <a:pt x="29745" y="807807"/>
                  </a:lnTo>
                  <a:lnTo>
                    <a:pt x="46155" y="760461"/>
                  </a:lnTo>
                  <a:lnTo>
                    <a:pt x="65608" y="713942"/>
                  </a:lnTo>
                  <a:lnTo>
                    <a:pt x="87858" y="668349"/>
                  </a:lnTo>
                  <a:lnTo>
                    <a:pt x="106796" y="634322"/>
                  </a:lnTo>
                  <a:lnTo>
                    <a:pt x="223571" y="1091833"/>
                  </a:lnTo>
                  <a:lnTo>
                    <a:pt x="238460" y="1135390"/>
                  </a:lnTo>
                  <a:lnTo>
                    <a:pt x="258610" y="1178027"/>
                  </a:lnTo>
                  <a:lnTo>
                    <a:pt x="283653" y="1219761"/>
                  </a:lnTo>
                  <a:lnTo>
                    <a:pt x="315640" y="1262237"/>
                  </a:lnTo>
                  <a:lnTo>
                    <a:pt x="352343" y="1301183"/>
                  </a:lnTo>
                  <a:lnTo>
                    <a:pt x="392856" y="1336595"/>
                  </a:lnTo>
                  <a:lnTo>
                    <a:pt x="436275" y="1368464"/>
                  </a:lnTo>
                  <a:lnTo>
                    <a:pt x="481695" y="1396783"/>
                  </a:lnTo>
                  <a:lnTo>
                    <a:pt x="525492" y="1420367"/>
                  </a:lnTo>
                  <a:lnTo>
                    <a:pt x="569992" y="1441135"/>
                  </a:lnTo>
                  <a:lnTo>
                    <a:pt x="615133" y="1459186"/>
                  </a:lnTo>
                  <a:lnTo>
                    <a:pt x="660850" y="1474619"/>
                  </a:lnTo>
                  <a:lnTo>
                    <a:pt x="707080" y="1487534"/>
                  </a:lnTo>
                  <a:lnTo>
                    <a:pt x="753760" y="1498031"/>
                  </a:lnTo>
                  <a:lnTo>
                    <a:pt x="800826" y="1506209"/>
                  </a:lnTo>
                  <a:lnTo>
                    <a:pt x="848214" y="1512168"/>
                  </a:lnTo>
                  <a:lnTo>
                    <a:pt x="895861" y="1516007"/>
                  </a:lnTo>
                  <a:lnTo>
                    <a:pt x="943704" y="1517827"/>
                  </a:lnTo>
                  <a:lnTo>
                    <a:pt x="991678" y="1517727"/>
                  </a:lnTo>
                  <a:lnTo>
                    <a:pt x="1039721" y="1515806"/>
                  </a:lnTo>
                  <a:lnTo>
                    <a:pt x="1053549" y="1514758"/>
                  </a:lnTo>
                  <a:close/>
                </a:path>
                <a:path w="1054100" h="1729739">
                  <a:moveTo>
                    <a:pt x="1053549" y="0"/>
                  </a:moveTo>
                  <a:lnTo>
                    <a:pt x="1053549" y="214832"/>
                  </a:lnTo>
                  <a:lnTo>
                    <a:pt x="1011547" y="223432"/>
                  </a:lnTo>
                  <a:lnTo>
                    <a:pt x="962074" y="235818"/>
                  </a:lnTo>
                  <a:lnTo>
                    <a:pt x="913298" y="250312"/>
                  </a:lnTo>
                  <a:lnTo>
                    <a:pt x="865291" y="266897"/>
                  </a:lnTo>
                  <a:lnTo>
                    <a:pt x="818121" y="285556"/>
                  </a:lnTo>
                  <a:lnTo>
                    <a:pt x="771860" y="306272"/>
                  </a:lnTo>
                  <a:lnTo>
                    <a:pt x="726575" y="329026"/>
                  </a:lnTo>
                  <a:lnTo>
                    <a:pt x="682338" y="353803"/>
                  </a:lnTo>
                  <a:lnTo>
                    <a:pt x="639376" y="380486"/>
                  </a:lnTo>
                  <a:lnTo>
                    <a:pt x="597522" y="409189"/>
                  </a:lnTo>
                  <a:lnTo>
                    <a:pt x="556611" y="440087"/>
                  </a:lnTo>
                  <a:lnTo>
                    <a:pt x="517263" y="472776"/>
                  </a:lnTo>
                  <a:lnTo>
                    <a:pt x="479312" y="507399"/>
                  </a:lnTo>
                  <a:lnTo>
                    <a:pt x="446341" y="539985"/>
                  </a:lnTo>
                  <a:lnTo>
                    <a:pt x="413646" y="574671"/>
                  </a:lnTo>
                  <a:lnTo>
                    <a:pt x="381723" y="611298"/>
                  </a:lnTo>
                  <a:lnTo>
                    <a:pt x="351068" y="649706"/>
                  </a:lnTo>
                  <a:lnTo>
                    <a:pt x="322177" y="689735"/>
                  </a:lnTo>
                  <a:lnTo>
                    <a:pt x="295548" y="731225"/>
                  </a:lnTo>
                  <a:lnTo>
                    <a:pt x="271675" y="774015"/>
                  </a:lnTo>
                  <a:lnTo>
                    <a:pt x="251056" y="817947"/>
                  </a:lnTo>
                  <a:lnTo>
                    <a:pt x="234188" y="862859"/>
                  </a:lnTo>
                  <a:lnTo>
                    <a:pt x="221566" y="908592"/>
                  </a:lnTo>
                  <a:lnTo>
                    <a:pt x="213686" y="954987"/>
                  </a:lnTo>
                  <a:lnTo>
                    <a:pt x="211047" y="1001882"/>
                  </a:lnTo>
                  <a:lnTo>
                    <a:pt x="214311" y="1047337"/>
                  </a:lnTo>
                  <a:lnTo>
                    <a:pt x="223571" y="1091833"/>
                  </a:lnTo>
                  <a:lnTo>
                    <a:pt x="106796" y="634322"/>
                  </a:lnTo>
                  <a:lnTo>
                    <a:pt x="139776" y="580340"/>
                  </a:lnTo>
                  <a:lnTo>
                    <a:pt x="168955" y="538121"/>
                  </a:lnTo>
                  <a:lnTo>
                    <a:pt x="199956" y="497225"/>
                  </a:lnTo>
                  <a:lnTo>
                    <a:pt x="232534" y="457751"/>
                  </a:lnTo>
                  <a:lnTo>
                    <a:pt x="266446" y="419799"/>
                  </a:lnTo>
                  <a:lnTo>
                    <a:pt x="301447" y="383466"/>
                  </a:lnTo>
                  <a:lnTo>
                    <a:pt x="337293" y="348853"/>
                  </a:lnTo>
                  <a:lnTo>
                    <a:pt x="373741" y="316059"/>
                  </a:lnTo>
                  <a:lnTo>
                    <a:pt x="412947" y="283233"/>
                  </a:lnTo>
                  <a:lnTo>
                    <a:pt x="453325" y="251879"/>
                  </a:lnTo>
                  <a:lnTo>
                    <a:pt x="494821" y="222044"/>
                  </a:lnTo>
                  <a:lnTo>
                    <a:pt x="537377" y="193773"/>
                  </a:lnTo>
                  <a:lnTo>
                    <a:pt x="580940" y="167111"/>
                  </a:lnTo>
                  <a:lnTo>
                    <a:pt x="625453" y="142104"/>
                  </a:lnTo>
                  <a:lnTo>
                    <a:pt x="670861" y="118798"/>
                  </a:lnTo>
                  <a:lnTo>
                    <a:pt x="717110" y="97237"/>
                  </a:lnTo>
                  <a:lnTo>
                    <a:pt x="764143" y="77467"/>
                  </a:lnTo>
                  <a:lnTo>
                    <a:pt x="811906" y="59535"/>
                  </a:lnTo>
                  <a:lnTo>
                    <a:pt x="860342" y="43485"/>
                  </a:lnTo>
                  <a:lnTo>
                    <a:pt x="909379" y="29367"/>
                  </a:lnTo>
                  <a:lnTo>
                    <a:pt x="958917" y="17236"/>
                  </a:lnTo>
                  <a:lnTo>
                    <a:pt x="1009140" y="7082"/>
                  </a:lnTo>
                  <a:lnTo>
                    <a:pt x="1053549" y="0"/>
                  </a:lnTo>
                  <a:close/>
                </a:path>
              </a:pathLst>
            </a:custGeom>
            <a:solidFill>
              <a:srgbClr val="DEF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866841" y="2782699"/>
              <a:ext cx="1421765" cy="2392045"/>
            </a:xfrm>
            <a:custGeom>
              <a:avLst/>
              <a:gdLst/>
              <a:ahLst/>
              <a:cxnLst/>
              <a:rect l="l" t="t" r="r" b="b"/>
              <a:pathLst>
                <a:path w="1421765" h="2392045">
                  <a:moveTo>
                    <a:pt x="1421157" y="2174955"/>
                  </a:moveTo>
                  <a:lnTo>
                    <a:pt x="1421157" y="2388792"/>
                  </a:lnTo>
                  <a:lnTo>
                    <a:pt x="1413464" y="2389304"/>
                  </a:lnTo>
                  <a:lnTo>
                    <a:pt x="1364034" y="2391314"/>
                  </a:lnTo>
                  <a:lnTo>
                    <a:pt x="1314599" y="2392006"/>
                  </a:lnTo>
                  <a:lnTo>
                    <a:pt x="1265189" y="2391340"/>
                  </a:lnTo>
                  <a:lnTo>
                    <a:pt x="1215834" y="2389273"/>
                  </a:lnTo>
                  <a:lnTo>
                    <a:pt x="1166564" y="2385763"/>
                  </a:lnTo>
                  <a:lnTo>
                    <a:pt x="1117520" y="2380795"/>
                  </a:lnTo>
                  <a:lnTo>
                    <a:pt x="1068384" y="2374325"/>
                  </a:lnTo>
                  <a:lnTo>
                    <a:pt x="1019697" y="2366393"/>
                  </a:lnTo>
                  <a:lnTo>
                    <a:pt x="971343" y="2356974"/>
                  </a:lnTo>
                  <a:lnTo>
                    <a:pt x="923368" y="2346057"/>
                  </a:lnTo>
                  <a:lnTo>
                    <a:pt x="875821" y="2333634"/>
                  </a:lnTo>
                  <a:lnTo>
                    <a:pt x="828747" y="2319695"/>
                  </a:lnTo>
                  <a:lnTo>
                    <a:pt x="782195" y="2304230"/>
                  </a:lnTo>
                  <a:lnTo>
                    <a:pt x="736212" y="2287230"/>
                  </a:lnTo>
                  <a:lnTo>
                    <a:pt x="690844" y="2268686"/>
                  </a:lnTo>
                  <a:lnTo>
                    <a:pt x="646140" y="2248588"/>
                  </a:lnTo>
                  <a:lnTo>
                    <a:pt x="602146" y="2226927"/>
                  </a:lnTo>
                  <a:lnTo>
                    <a:pt x="558910" y="2203693"/>
                  </a:lnTo>
                  <a:lnTo>
                    <a:pt x="516479" y="2178877"/>
                  </a:lnTo>
                  <a:lnTo>
                    <a:pt x="474900" y="2152469"/>
                  </a:lnTo>
                  <a:lnTo>
                    <a:pt x="434221" y="2124460"/>
                  </a:lnTo>
                  <a:lnTo>
                    <a:pt x="394489" y="2094841"/>
                  </a:lnTo>
                  <a:lnTo>
                    <a:pt x="355750" y="2063603"/>
                  </a:lnTo>
                  <a:lnTo>
                    <a:pt x="320087" y="2032285"/>
                  </a:lnTo>
                  <a:lnTo>
                    <a:pt x="285923" y="1999442"/>
                  </a:lnTo>
                  <a:lnTo>
                    <a:pt x="253109" y="1964922"/>
                  </a:lnTo>
                  <a:lnTo>
                    <a:pt x="221828" y="1928895"/>
                  </a:lnTo>
                  <a:lnTo>
                    <a:pt x="192180" y="1891449"/>
                  </a:lnTo>
                  <a:lnTo>
                    <a:pt x="164263" y="1852673"/>
                  </a:lnTo>
                  <a:lnTo>
                    <a:pt x="138178" y="1812657"/>
                  </a:lnTo>
                  <a:lnTo>
                    <a:pt x="114024" y="1771489"/>
                  </a:lnTo>
                  <a:lnTo>
                    <a:pt x="91902" y="1729258"/>
                  </a:lnTo>
                  <a:lnTo>
                    <a:pt x="71910" y="1686053"/>
                  </a:lnTo>
                  <a:lnTo>
                    <a:pt x="54149" y="1641964"/>
                  </a:lnTo>
                  <a:lnTo>
                    <a:pt x="38552" y="1596599"/>
                  </a:lnTo>
                  <a:lnTo>
                    <a:pt x="38312" y="1595658"/>
                  </a:lnTo>
                  <a:lnTo>
                    <a:pt x="25716" y="1551487"/>
                  </a:lnTo>
                  <a:lnTo>
                    <a:pt x="15243" y="1505277"/>
                  </a:lnTo>
                  <a:lnTo>
                    <a:pt x="7532" y="1459326"/>
                  </a:lnTo>
                  <a:lnTo>
                    <a:pt x="7451" y="1459008"/>
                  </a:lnTo>
                  <a:lnTo>
                    <a:pt x="2286" y="1411361"/>
                  </a:lnTo>
                  <a:lnTo>
                    <a:pt x="0" y="1363832"/>
                  </a:lnTo>
                  <a:lnTo>
                    <a:pt x="641" y="1316041"/>
                  </a:lnTo>
                  <a:lnTo>
                    <a:pt x="4311" y="1268077"/>
                  </a:lnTo>
                  <a:lnTo>
                    <a:pt x="11073" y="1218106"/>
                  </a:lnTo>
                  <a:lnTo>
                    <a:pt x="20373" y="1168532"/>
                  </a:lnTo>
                  <a:lnTo>
                    <a:pt x="32102" y="1119407"/>
                  </a:lnTo>
                  <a:lnTo>
                    <a:pt x="46149" y="1070784"/>
                  </a:lnTo>
                  <a:lnTo>
                    <a:pt x="62404" y="1022714"/>
                  </a:lnTo>
                  <a:lnTo>
                    <a:pt x="80758" y="975250"/>
                  </a:lnTo>
                  <a:lnTo>
                    <a:pt x="91070" y="951523"/>
                  </a:lnTo>
                  <a:lnTo>
                    <a:pt x="235223" y="1516297"/>
                  </a:lnTo>
                  <a:lnTo>
                    <a:pt x="249456" y="1560524"/>
                  </a:lnTo>
                  <a:lnTo>
                    <a:pt x="266830" y="1603830"/>
                  </a:lnTo>
                  <a:lnTo>
                    <a:pt x="287160" y="1646110"/>
                  </a:lnTo>
                  <a:lnTo>
                    <a:pt x="310259" y="1687256"/>
                  </a:lnTo>
                  <a:lnTo>
                    <a:pt x="335943" y="1727163"/>
                  </a:lnTo>
                  <a:lnTo>
                    <a:pt x="364025" y="1765723"/>
                  </a:lnTo>
                  <a:lnTo>
                    <a:pt x="394274" y="1802774"/>
                  </a:lnTo>
                  <a:lnTo>
                    <a:pt x="426643" y="1838380"/>
                  </a:lnTo>
                  <a:lnTo>
                    <a:pt x="460808" y="1872263"/>
                  </a:lnTo>
                  <a:lnTo>
                    <a:pt x="496629" y="1904375"/>
                  </a:lnTo>
                  <a:lnTo>
                    <a:pt x="533921" y="1934609"/>
                  </a:lnTo>
                  <a:lnTo>
                    <a:pt x="572498" y="1962858"/>
                  </a:lnTo>
                  <a:lnTo>
                    <a:pt x="612174" y="1989017"/>
                  </a:lnTo>
                  <a:lnTo>
                    <a:pt x="656144" y="2015212"/>
                  </a:lnTo>
                  <a:lnTo>
                    <a:pt x="700678" y="2039258"/>
                  </a:lnTo>
                  <a:lnTo>
                    <a:pt x="745740" y="2061204"/>
                  </a:lnTo>
                  <a:lnTo>
                    <a:pt x="791227" y="2081070"/>
                  </a:lnTo>
                  <a:lnTo>
                    <a:pt x="837310" y="2098995"/>
                  </a:lnTo>
                  <a:lnTo>
                    <a:pt x="883749" y="2114938"/>
                  </a:lnTo>
                  <a:lnTo>
                    <a:pt x="930578" y="2128978"/>
                  </a:lnTo>
                  <a:lnTo>
                    <a:pt x="977763" y="2141165"/>
                  </a:lnTo>
                  <a:lnTo>
                    <a:pt x="1025268" y="2151548"/>
                  </a:lnTo>
                  <a:lnTo>
                    <a:pt x="1073060" y="2160177"/>
                  </a:lnTo>
                  <a:lnTo>
                    <a:pt x="1121103" y="2167100"/>
                  </a:lnTo>
                  <a:lnTo>
                    <a:pt x="1169363" y="2172367"/>
                  </a:lnTo>
                  <a:lnTo>
                    <a:pt x="1217806" y="2176027"/>
                  </a:lnTo>
                  <a:lnTo>
                    <a:pt x="1266396" y="2178129"/>
                  </a:lnTo>
                  <a:lnTo>
                    <a:pt x="1315100" y="2178723"/>
                  </a:lnTo>
                  <a:lnTo>
                    <a:pt x="1363883" y="2177858"/>
                  </a:lnTo>
                  <a:lnTo>
                    <a:pt x="1412710" y="2175584"/>
                  </a:lnTo>
                  <a:lnTo>
                    <a:pt x="1421157" y="2174955"/>
                  </a:lnTo>
                  <a:close/>
                </a:path>
                <a:path w="1421765" h="2392045">
                  <a:moveTo>
                    <a:pt x="1421157" y="5651"/>
                  </a:moveTo>
                  <a:lnTo>
                    <a:pt x="1421157" y="203437"/>
                  </a:lnTo>
                  <a:lnTo>
                    <a:pt x="1415031" y="206041"/>
                  </a:lnTo>
                  <a:lnTo>
                    <a:pt x="1364817" y="213287"/>
                  </a:lnTo>
                  <a:lnTo>
                    <a:pt x="1315087" y="222283"/>
                  </a:lnTo>
                  <a:lnTo>
                    <a:pt x="1265876" y="233007"/>
                  </a:lnTo>
                  <a:lnTo>
                    <a:pt x="1215251" y="246013"/>
                  </a:lnTo>
                  <a:lnTo>
                    <a:pt x="1169146" y="259545"/>
                  </a:lnTo>
                  <a:lnTo>
                    <a:pt x="1121697" y="275312"/>
                  </a:lnTo>
                  <a:lnTo>
                    <a:pt x="1074903" y="292713"/>
                  </a:lnTo>
                  <a:lnTo>
                    <a:pt x="1028800" y="311724"/>
                  </a:lnTo>
                  <a:lnTo>
                    <a:pt x="983421" y="332324"/>
                  </a:lnTo>
                  <a:lnTo>
                    <a:pt x="938802" y="354487"/>
                  </a:lnTo>
                  <a:lnTo>
                    <a:pt x="894975" y="378191"/>
                  </a:lnTo>
                  <a:lnTo>
                    <a:pt x="851977" y="403412"/>
                  </a:lnTo>
                  <a:lnTo>
                    <a:pt x="809840" y="430128"/>
                  </a:lnTo>
                  <a:lnTo>
                    <a:pt x="768600" y="458314"/>
                  </a:lnTo>
                  <a:lnTo>
                    <a:pt x="728291" y="487947"/>
                  </a:lnTo>
                  <a:lnTo>
                    <a:pt x="688946" y="519005"/>
                  </a:lnTo>
                  <a:lnTo>
                    <a:pt x="650601" y="551463"/>
                  </a:lnTo>
                  <a:lnTo>
                    <a:pt x="613290" y="585298"/>
                  </a:lnTo>
                  <a:lnTo>
                    <a:pt x="577047" y="620488"/>
                  </a:lnTo>
                  <a:lnTo>
                    <a:pt x="541906" y="657008"/>
                  </a:lnTo>
                  <a:lnTo>
                    <a:pt x="508719" y="693742"/>
                  </a:lnTo>
                  <a:lnTo>
                    <a:pt x="476170" y="732005"/>
                  </a:lnTo>
                  <a:lnTo>
                    <a:pt x="444484" y="771709"/>
                  </a:lnTo>
                  <a:lnTo>
                    <a:pt x="413884" y="812765"/>
                  </a:lnTo>
                  <a:lnTo>
                    <a:pt x="384597" y="855087"/>
                  </a:lnTo>
                  <a:lnTo>
                    <a:pt x="356846" y="898588"/>
                  </a:lnTo>
                  <a:lnTo>
                    <a:pt x="330855" y="943179"/>
                  </a:lnTo>
                  <a:lnTo>
                    <a:pt x="306850" y="988774"/>
                  </a:lnTo>
                  <a:lnTo>
                    <a:pt x="285055" y="1035284"/>
                  </a:lnTo>
                  <a:lnTo>
                    <a:pt x="265694" y="1082623"/>
                  </a:lnTo>
                  <a:lnTo>
                    <a:pt x="248966" y="1130793"/>
                  </a:lnTo>
                  <a:lnTo>
                    <a:pt x="235173" y="1179437"/>
                  </a:lnTo>
                  <a:lnTo>
                    <a:pt x="224463" y="1228736"/>
                  </a:lnTo>
                  <a:lnTo>
                    <a:pt x="217085" y="1278514"/>
                  </a:lnTo>
                  <a:lnTo>
                    <a:pt x="213264" y="1328683"/>
                  </a:lnTo>
                  <a:lnTo>
                    <a:pt x="213225" y="1379156"/>
                  </a:lnTo>
                  <a:lnTo>
                    <a:pt x="216922" y="1425506"/>
                  </a:lnTo>
                  <a:lnTo>
                    <a:pt x="224316" y="1471255"/>
                  </a:lnTo>
                  <a:lnTo>
                    <a:pt x="235223" y="1516297"/>
                  </a:lnTo>
                  <a:lnTo>
                    <a:pt x="91070" y="951523"/>
                  </a:lnTo>
                  <a:lnTo>
                    <a:pt x="123322" y="882345"/>
                  </a:lnTo>
                  <a:lnTo>
                    <a:pt x="147312" y="837008"/>
                  </a:lnTo>
                  <a:lnTo>
                    <a:pt x="172960" y="792485"/>
                  </a:lnTo>
                  <a:lnTo>
                    <a:pt x="200158" y="748828"/>
                  </a:lnTo>
                  <a:lnTo>
                    <a:pt x="228794" y="706087"/>
                  </a:lnTo>
                  <a:lnTo>
                    <a:pt x="258759" y="664316"/>
                  </a:lnTo>
                  <a:lnTo>
                    <a:pt x="289943" y="623566"/>
                  </a:lnTo>
                  <a:lnTo>
                    <a:pt x="322235" y="583890"/>
                  </a:lnTo>
                  <a:lnTo>
                    <a:pt x="355527" y="545338"/>
                  </a:lnTo>
                  <a:lnTo>
                    <a:pt x="389708" y="507965"/>
                  </a:lnTo>
                  <a:lnTo>
                    <a:pt x="424667" y="471820"/>
                  </a:lnTo>
                  <a:lnTo>
                    <a:pt x="460296" y="436957"/>
                  </a:lnTo>
                  <a:lnTo>
                    <a:pt x="497738" y="402390"/>
                  </a:lnTo>
                  <a:lnTo>
                    <a:pt x="536222" y="368966"/>
                  </a:lnTo>
                  <a:lnTo>
                    <a:pt x="575711" y="336717"/>
                  </a:lnTo>
                  <a:lnTo>
                    <a:pt x="616164" y="305676"/>
                  </a:lnTo>
                  <a:lnTo>
                    <a:pt x="657542" y="275875"/>
                  </a:lnTo>
                  <a:lnTo>
                    <a:pt x="699806" y="247348"/>
                  </a:lnTo>
                  <a:lnTo>
                    <a:pt x="742916" y="220127"/>
                  </a:lnTo>
                  <a:lnTo>
                    <a:pt x="786833" y="194244"/>
                  </a:lnTo>
                  <a:lnTo>
                    <a:pt x="831518" y="169733"/>
                  </a:lnTo>
                  <a:lnTo>
                    <a:pt x="876930" y="146627"/>
                  </a:lnTo>
                  <a:lnTo>
                    <a:pt x="923032" y="124957"/>
                  </a:lnTo>
                  <a:lnTo>
                    <a:pt x="969783" y="104757"/>
                  </a:lnTo>
                  <a:lnTo>
                    <a:pt x="1017144" y="86060"/>
                  </a:lnTo>
                  <a:lnTo>
                    <a:pt x="1065075" y="68898"/>
                  </a:lnTo>
                  <a:lnTo>
                    <a:pt x="1113538" y="53304"/>
                  </a:lnTo>
                  <a:lnTo>
                    <a:pt x="1162492" y="39310"/>
                  </a:lnTo>
                  <a:lnTo>
                    <a:pt x="1211899" y="26950"/>
                  </a:lnTo>
                  <a:lnTo>
                    <a:pt x="1261719" y="16257"/>
                  </a:lnTo>
                  <a:lnTo>
                    <a:pt x="1311913" y="7262"/>
                  </a:lnTo>
                  <a:lnTo>
                    <a:pt x="1362441" y="0"/>
                  </a:lnTo>
                  <a:lnTo>
                    <a:pt x="1404591" y="295"/>
                  </a:lnTo>
                  <a:lnTo>
                    <a:pt x="1421157" y="5651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406658" y="3162426"/>
              <a:ext cx="881380" cy="1644014"/>
            </a:xfrm>
            <a:custGeom>
              <a:avLst/>
              <a:gdLst/>
              <a:ahLst/>
              <a:cxnLst/>
              <a:rect l="l" t="t" r="r" b="b"/>
              <a:pathLst>
                <a:path w="881380" h="1644014">
                  <a:moveTo>
                    <a:pt x="881341" y="293027"/>
                  </a:moveTo>
                  <a:lnTo>
                    <a:pt x="831075" y="307136"/>
                  </a:lnTo>
                  <a:lnTo>
                    <a:pt x="781507" y="323380"/>
                  </a:lnTo>
                  <a:lnTo>
                    <a:pt x="732663" y="341769"/>
                  </a:lnTo>
                  <a:lnTo>
                    <a:pt x="684682" y="362292"/>
                  </a:lnTo>
                  <a:lnTo>
                    <a:pt x="637616" y="384987"/>
                  </a:lnTo>
                  <a:lnTo>
                    <a:pt x="591896" y="409676"/>
                  </a:lnTo>
                  <a:lnTo>
                    <a:pt x="547408" y="436486"/>
                  </a:lnTo>
                  <a:lnTo>
                    <a:pt x="504393" y="465353"/>
                  </a:lnTo>
                  <a:lnTo>
                    <a:pt x="466305" y="493204"/>
                  </a:lnTo>
                  <a:lnTo>
                    <a:pt x="428294" y="523074"/>
                  </a:lnTo>
                  <a:lnTo>
                    <a:pt x="390956" y="554939"/>
                  </a:lnTo>
                  <a:lnTo>
                    <a:pt x="354914" y="588797"/>
                  </a:lnTo>
                  <a:lnTo>
                    <a:pt x="324853" y="620306"/>
                  </a:lnTo>
                  <a:lnTo>
                    <a:pt x="328980" y="614311"/>
                  </a:lnTo>
                  <a:lnTo>
                    <a:pt x="360781" y="573239"/>
                  </a:lnTo>
                  <a:lnTo>
                    <a:pt x="394208" y="534149"/>
                  </a:lnTo>
                  <a:lnTo>
                    <a:pt x="428612" y="497268"/>
                  </a:lnTo>
                  <a:lnTo>
                    <a:pt x="463384" y="462788"/>
                  </a:lnTo>
                  <a:lnTo>
                    <a:pt x="500087" y="429310"/>
                  </a:lnTo>
                  <a:lnTo>
                    <a:pt x="538137" y="397700"/>
                  </a:lnTo>
                  <a:lnTo>
                    <a:pt x="577481" y="367969"/>
                  </a:lnTo>
                  <a:lnTo>
                    <a:pt x="618032" y="340156"/>
                  </a:lnTo>
                  <a:lnTo>
                    <a:pt x="659726" y="314248"/>
                  </a:lnTo>
                  <a:lnTo>
                    <a:pt x="702513" y="290296"/>
                  </a:lnTo>
                  <a:lnTo>
                    <a:pt x="746302" y="268287"/>
                  </a:lnTo>
                  <a:lnTo>
                    <a:pt x="791044" y="248259"/>
                  </a:lnTo>
                  <a:lnTo>
                    <a:pt x="836650" y="230212"/>
                  </a:lnTo>
                  <a:lnTo>
                    <a:pt x="881329" y="214769"/>
                  </a:lnTo>
                  <a:lnTo>
                    <a:pt x="881329" y="0"/>
                  </a:lnTo>
                  <a:lnTo>
                    <a:pt x="831875" y="14160"/>
                  </a:lnTo>
                  <a:lnTo>
                    <a:pt x="785025" y="29679"/>
                  </a:lnTo>
                  <a:lnTo>
                    <a:pt x="738835" y="47015"/>
                  </a:lnTo>
                  <a:lnTo>
                    <a:pt x="693356" y="66141"/>
                  </a:lnTo>
                  <a:lnTo>
                    <a:pt x="648627" y="86995"/>
                  </a:lnTo>
                  <a:lnTo>
                    <a:pt x="604710" y="109524"/>
                  </a:lnTo>
                  <a:lnTo>
                    <a:pt x="561670" y="133705"/>
                  </a:lnTo>
                  <a:lnTo>
                    <a:pt x="519544" y="159499"/>
                  </a:lnTo>
                  <a:lnTo>
                    <a:pt x="478383" y="186829"/>
                  </a:lnTo>
                  <a:lnTo>
                    <a:pt x="438264" y="215684"/>
                  </a:lnTo>
                  <a:lnTo>
                    <a:pt x="399211" y="246011"/>
                  </a:lnTo>
                  <a:lnTo>
                    <a:pt x="361213" y="277825"/>
                  </a:lnTo>
                  <a:lnTo>
                    <a:pt x="326047" y="309473"/>
                  </a:lnTo>
                  <a:lnTo>
                    <a:pt x="291376" y="342938"/>
                  </a:lnTo>
                  <a:lnTo>
                    <a:pt x="257530" y="378079"/>
                  </a:lnTo>
                  <a:lnTo>
                    <a:pt x="224739" y="414782"/>
                  </a:lnTo>
                  <a:lnTo>
                    <a:pt x="193230" y="452958"/>
                  </a:lnTo>
                  <a:lnTo>
                    <a:pt x="163258" y="492506"/>
                  </a:lnTo>
                  <a:lnTo>
                    <a:pt x="135039" y="533323"/>
                  </a:lnTo>
                  <a:lnTo>
                    <a:pt x="108813" y="575335"/>
                  </a:lnTo>
                  <a:lnTo>
                    <a:pt x="84823" y="618439"/>
                  </a:lnTo>
                  <a:lnTo>
                    <a:pt x="63309" y="662533"/>
                  </a:lnTo>
                  <a:lnTo>
                    <a:pt x="44500" y="707517"/>
                  </a:lnTo>
                  <a:lnTo>
                    <a:pt x="28625" y="753300"/>
                  </a:lnTo>
                  <a:lnTo>
                    <a:pt x="15938" y="799795"/>
                  </a:lnTo>
                  <a:lnTo>
                    <a:pt x="6654" y="846899"/>
                  </a:lnTo>
                  <a:lnTo>
                    <a:pt x="990" y="897724"/>
                  </a:lnTo>
                  <a:lnTo>
                    <a:pt x="0" y="948080"/>
                  </a:lnTo>
                  <a:lnTo>
                    <a:pt x="3505" y="997762"/>
                  </a:lnTo>
                  <a:lnTo>
                    <a:pt x="11315" y="1046619"/>
                  </a:lnTo>
                  <a:lnTo>
                    <a:pt x="23253" y="1094447"/>
                  </a:lnTo>
                  <a:lnTo>
                    <a:pt x="39116" y="1141082"/>
                  </a:lnTo>
                  <a:lnTo>
                    <a:pt x="58737" y="1186332"/>
                  </a:lnTo>
                  <a:lnTo>
                    <a:pt x="81915" y="1230033"/>
                  </a:lnTo>
                  <a:lnTo>
                    <a:pt x="108483" y="1271993"/>
                  </a:lnTo>
                  <a:lnTo>
                    <a:pt x="138226" y="1312049"/>
                  </a:lnTo>
                  <a:lnTo>
                    <a:pt x="170980" y="1350010"/>
                  </a:lnTo>
                  <a:lnTo>
                    <a:pt x="206565" y="1385697"/>
                  </a:lnTo>
                  <a:lnTo>
                    <a:pt x="244767" y="1418932"/>
                  </a:lnTo>
                  <a:lnTo>
                    <a:pt x="285457" y="1450009"/>
                  </a:lnTo>
                  <a:lnTo>
                    <a:pt x="327621" y="1478635"/>
                  </a:lnTo>
                  <a:lnTo>
                    <a:pt x="371157" y="1504848"/>
                  </a:lnTo>
                  <a:lnTo>
                    <a:pt x="415937" y="1528686"/>
                  </a:lnTo>
                  <a:lnTo>
                    <a:pt x="461848" y="1550187"/>
                  </a:lnTo>
                  <a:lnTo>
                    <a:pt x="508774" y="1569377"/>
                  </a:lnTo>
                  <a:lnTo>
                    <a:pt x="556602" y="1586306"/>
                  </a:lnTo>
                  <a:lnTo>
                    <a:pt x="605218" y="1601012"/>
                  </a:lnTo>
                  <a:lnTo>
                    <a:pt x="654494" y="1613509"/>
                  </a:lnTo>
                  <a:lnTo>
                    <a:pt x="704329" y="1623872"/>
                  </a:lnTo>
                  <a:lnTo>
                    <a:pt x="754595" y="1632102"/>
                  </a:lnTo>
                  <a:lnTo>
                    <a:pt x="805167" y="1638261"/>
                  </a:lnTo>
                  <a:lnTo>
                    <a:pt x="855827" y="1642364"/>
                  </a:lnTo>
                  <a:lnTo>
                    <a:pt x="881329" y="1643430"/>
                  </a:lnTo>
                  <a:lnTo>
                    <a:pt x="881329" y="1438859"/>
                  </a:lnTo>
                  <a:lnTo>
                    <a:pt x="838542" y="1436192"/>
                  </a:lnTo>
                  <a:lnTo>
                    <a:pt x="790321" y="1430959"/>
                  </a:lnTo>
                  <a:lnTo>
                    <a:pt x="742416" y="1423403"/>
                  </a:lnTo>
                  <a:lnTo>
                    <a:pt x="694905" y="1413395"/>
                  </a:lnTo>
                  <a:lnTo>
                    <a:pt x="647852" y="1400848"/>
                  </a:lnTo>
                  <a:lnTo>
                    <a:pt x="601332" y="1385633"/>
                  </a:lnTo>
                  <a:lnTo>
                    <a:pt x="555421" y="1367637"/>
                  </a:lnTo>
                  <a:lnTo>
                    <a:pt x="510184" y="1346758"/>
                  </a:lnTo>
                  <a:lnTo>
                    <a:pt x="465696" y="1322882"/>
                  </a:lnTo>
                  <a:lnTo>
                    <a:pt x="421767" y="1295501"/>
                  </a:lnTo>
                  <a:lnTo>
                    <a:pt x="379780" y="1264678"/>
                  </a:lnTo>
                  <a:lnTo>
                    <a:pt x="340601" y="1230426"/>
                  </a:lnTo>
                  <a:lnTo>
                    <a:pt x="305104" y="1192771"/>
                  </a:lnTo>
                  <a:lnTo>
                    <a:pt x="274180" y="1151686"/>
                  </a:lnTo>
                  <a:lnTo>
                    <a:pt x="249961" y="1111326"/>
                  </a:lnTo>
                  <a:lnTo>
                    <a:pt x="235978" y="1081773"/>
                  </a:lnTo>
                  <a:lnTo>
                    <a:pt x="242671" y="1093431"/>
                  </a:lnTo>
                  <a:lnTo>
                    <a:pt x="269773" y="1129703"/>
                  </a:lnTo>
                  <a:lnTo>
                    <a:pt x="301180" y="1163066"/>
                  </a:lnTo>
                  <a:lnTo>
                    <a:pt x="336397" y="1193228"/>
                  </a:lnTo>
                  <a:lnTo>
                    <a:pt x="374904" y="1219873"/>
                  </a:lnTo>
                  <a:lnTo>
                    <a:pt x="417995" y="1244053"/>
                  </a:lnTo>
                  <a:lnTo>
                    <a:pt x="463080" y="1264666"/>
                  </a:lnTo>
                  <a:lnTo>
                    <a:pt x="509778" y="1281899"/>
                  </a:lnTo>
                  <a:lnTo>
                    <a:pt x="557758" y="1295933"/>
                  </a:lnTo>
                  <a:lnTo>
                    <a:pt x="606666" y="1306969"/>
                  </a:lnTo>
                  <a:lnTo>
                    <a:pt x="656132" y="1315199"/>
                  </a:lnTo>
                  <a:lnTo>
                    <a:pt x="705827" y="1320800"/>
                  </a:lnTo>
                  <a:lnTo>
                    <a:pt x="755396" y="1323975"/>
                  </a:lnTo>
                  <a:lnTo>
                    <a:pt x="804494" y="1324927"/>
                  </a:lnTo>
                  <a:lnTo>
                    <a:pt x="855840" y="1323746"/>
                  </a:lnTo>
                  <a:lnTo>
                    <a:pt x="881341" y="1322158"/>
                  </a:lnTo>
                  <a:lnTo>
                    <a:pt x="881341" y="1110564"/>
                  </a:lnTo>
                  <a:lnTo>
                    <a:pt x="864831" y="1111935"/>
                  </a:lnTo>
                  <a:lnTo>
                    <a:pt x="815098" y="1113612"/>
                  </a:lnTo>
                  <a:lnTo>
                    <a:pt x="765454" y="1112608"/>
                  </a:lnTo>
                  <a:lnTo>
                    <a:pt x="716013" y="1108671"/>
                  </a:lnTo>
                  <a:lnTo>
                    <a:pt x="666775" y="1101559"/>
                  </a:lnTo>
                  <a:lnTo>
                    <a:pt x="618096" y="1091057"/>
                  </a:lnTo>
                  <a:lnTo>
                    <a:pt x="569810" y="1076896"/>
                  </a:lnTo>
                  <a:lnTo>
                    <a:pt x="532942" y="1062875"/>
                  </a:lnTo>
                  <a:lnTo>
                    <a:pt x="497624" y="1045514"/>
                  </a:lnTo>
                  <a:lnTo>
                    <a:pt x="464794" y="1024191"/>
                  </a:lnTo>
                  <a:lnTo>
                    <a:pt x="435381" y="998232"/>
                  </a:lnTo>
                  <a:lnTo>
                    <a:pt x="404456" y="954697"/>
                  </a:lnTo>
                  <a:lnTo>
                    <a:pt x="399338" y="931951"/>
                  </a:lnTo>
                  <a:lnTo>
                    <a:pt x="400291" y="904824"/>
                  </a:lnTo>
                  <a:lnTo>
                    <a:pt x="425869" y="842060"/>
                  </a:lnTo>
                  <a:lnTo>
                    <a:pt x="448017" y="807897"/>
                  </a:lnTo>
                  <a:lnTo>
                    <a:pt x="471855" y="777417"/>
                  </a:lnTo>
                  <a:lnTo>
                    <a:pt x="502221" y="743877"/>
                  </a:lnTo>
                  <a:lnTo>
                    <a:pt x="534339" y="712216"/>
                  </a:lnTo>
                  <a:lnTo>
                    <a:pt x="568198" y="682421"/>
                  </a:lnTo>
                  <a:lnTo>
                    <a:pt x="603796" y="654494"/>
                  </a:lnTo>
                  <a:lnTo>
                    <a:pt x="647128" y="624674"/>
                  </a:lnTo>
                  <a:lnTo>
                    <a:pt x="691845" y="597484"/>
                  </a:lnTo>
                  <a:lnTo>
                    <a:pt x="737870" y="572871"/>
                  </a:lnTo>
                  <a:lnTo>
                    <a:pt x="738365" y="572643"/>
                  </a:lnTo>
                  <a:lnTo>
                    <a:pt x="785063" y="550824"/>
                  </a:lnTo>
                  <a:lnTo>
                    <a:pt x="785926" y="550468"/>
                  </a:lnTo>
                  <a:lnTo>
                    <a:pt x="833335" y="531291"/>
                  </a:lnTo>
                  <a:lnTo>
                    <a:pt x="834478" y="530898"/>
                  </a:lnTo>
                  <a:lnTo>
                    <a:pt x="881341" y="514667"/>
                  </a:lnTo>
                  <a:lnTo>
                    <a:pt x="881341" y="293027"/>
                  </a:lnTo>
                  <a:close/>
                </a:path>
              </a:pathLst>
            </a:custGeom>
            <a:solidFill>
              <a:srgbClr val="DEF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51133" y="2833445"/>
              <a:ext cx="1236980" cy="2300605"/>
            </a:xfrm>
            <a:custGeom>
              <a:avLst/>
              <a:gdLst/>
              <a:ahLst/>
              <a:cxnLst/>
              <a:rect l="l" t="t" r="r" b="b"/>
              <a:pathLst>
                <a:path w="1236980" h="2300604">
                  <a:moveTo>
                    <a:pt x="1236864" y="2093823"/>
                  </a:moveTo>
                  <a:lnTo>
                    <a:pt x="1236864" y="2300091"/>
                  </a:lnTo>
                  <a:lnTo>
                    <a:pt x="1229382" y="2300023"/>
                  </a:lnTo>
                  <a:lnTo>
                    <a:pt x="1178663" y="2298035"/>
                  </a:lnTo>
                  <a:lnTo>
                    <a:pt x="1128035" y="2294475"/>
                  </a:lnTo>
                  <a:lnTo>
                    <a:pt x="1077654" y="2289327"/>
                  </a:lnTo>
                  <a:lnTo>
                    <a:pt x="1027533" y="2282586"/>
                  </a:lnTo>
                  <a:lnTo>
                    <a:pt x="977728" y="2274241"/>
                  </a:lnTo>
                  <a:lnTo>
                    <a:pt x="928292" y="2264281"/>
                  </a:lnTo>
                  <a:lnTo>
                    <a:pt x="879280" y="2252696"/>
                  </a:lnTo>
                  <a:lnTo>
                    <a:pt x="830745" y="2239474"/>
                  </a:lnTo>
                  <a:lnTo>
                    <a:pt x="782743" y="2224604"/>
                  </a:lnTo>
                  <a:lnTo>
                    <a:pt x="735327" y="2208077"/>
                  </a:lnTo>
                  <a:lnTo>
                    <a:pt x="688552" y="2189880"/>
                  </a:lnTo>
                  <a:lnTo>
                    <a:pt x="642472" y="2170004"/>
                  </a:lnTo>
                  <a:lnTo>
                    <a:pt x="597141" y="2148437"/>
                  </a:lnTo>
                  <a:lnTo>
                    <a:pt x="552613" y="2125169"/>
                  </a:lnTo>
                  <a:lnTo>
                    <a:pt x="508943" y="2100188"/>
                  </a:lnTo>
                  <a:lnTo>
                    <a:pt x="466185" y="2073484"/>
                  </a:lnTo>
                  <a:lnTo>
                    <a:pt x="424394" y="2045047"/>
                  </a:lnTo>
                  <a:lnTo>
                    <a:pt x="383622" y="2014864"/>
                  </a:lnTo>
                  <a:lnTo>
                    <a:pt x="343926" y="1982926"/>
                  </a:lnTo>
                  <a:lnTo>
                    <a:pt x="307643" y="1950990"/>
                  </a:lnTo>
                  <a:lnTo>
                    <a:pt x="272802" y="1917244"/>
                  </a:lnTo>
                  <a:lnTo>
                    <a:pt x="239518" y="1881788"/>
                  </a:lnTo>
                  <a:lnTo>
                    <a:pt x="207903" y="1844723"/>
                  </a:lnTo>
                  <a:lnTo>
                    <a:pt x="178071" y="1806151"/>
                  </a:lnTo>
                  <a:lnTo>
                    <a:pt x="150135" y="1766173"/>
                  </a:lnTo>
                  <a:lnTo>
                    <a:pt x="124208" y="1724890"/>
                  </a:lnTo>
                  <a:lnTo>
                    <a:pt x="100405" y="1682404"/>
                  </a:lnTo>
                  <a:lnTo>
                    <a:pt x="78837" y="1638815"/>
                  </a:lnTo>
                  <a:lnTo>
                    <a:pt x="59619" y="1594224"/>
                  </a:lnTo>
                  <a:lnTo>
                    <a:pt x="42864" y="1548734"/>
                  </a:lnTo>
                  <a:lnTo>
                    <a:pt x="28685" y="1502445"/>
                  </a:lnTo>
                  <a:lnTo>
                    <a:pt x="17196" y="1455458"/>
                  </a:lnTo>
                  <a:lnTo>
                    <a:pt x="8510" y="1407875"/>
                  </a:lnTo>
                  <a:lnTo>
                    <a:pt x="2740" y="1359796"/>
                  </a:lnTo>
                  <a:lnTo>
                    <a:pt x="0" y="1311324"/>
                  </a:lnTo>
                  <a:lnTo>
                    <a:pt x="402" y="1262558"/>
                  </a:lnTo>
                  <a:lnTo>
                    <a:pt x="4061" y="1213601"/>
                  </a:lnTo>
                  <a:lnTo>
                    <a:pt x="10601" y="1165276"/>
                  </a:lnTo>
                  <a:lnTo>
                    <a:pt x="19594" y="1117335"/>
                  </a:lnTo>
                  <a:lnTo>
                    <a:pt x="30937" y="1069829"/>
                  </a:lnTo>
                  <a:lnTo>
                    <a:pt x="44513" y="1022834"/>
                  </a:lnTo>
                  <a:lnTo>
                    <a:pt x="60241" y="976320"/>
                  </a:lnTo>
                  <a:lnTo>
                    <a:pt x="77991" y="930419"/>
                  </a:lnTo>
                  <a:lnTo>
                    <a:pt x="88146" y="907052"/>
                  </a:lnTo>
                  <a:lnTo>
                    <a:pt x="229830" y="1462153"/>
                  </a:lnTo>
                  <a:lnTo>
                    <a:pt x="245323" y="1507676"/>
                  </a:lnTo>
                  <a:lnTo>
                    <a:pt x="264179" y="1552041"/>
                  </a:lnTo>
                  <a:lnTo>
                    <a:pt x="286218" y="1595237"/>
                  </a:lnTo>
                  <a:lnTo>
                    <a:pt x="311224" y="1637140"/>
                  </a:lnTo>
                  <a:lnTo>
                    <a:pt x="338977" y="1677624"/>
                  </a:lnTo>
                  <a:lnTo>
                    <a:pt x="369261" y="1716564"/>
                  </a:lnTo>
                  <a:lnTo>
                    <a:pt x="401858" y="1753835"/>
                  </a:lnTo>
                  <a:lnTo>
                    <a:pt x="436549" y="1789314"/>
                  </a:lnTo>
                  <a:lnTo>
                    <a:pt x="473117" y="1822874"/>
                  </a:lnTo>
                  <a:lnTo>
                    <a:pt x="511344" y="1854391"/>
                  </a:lnTo>
                  <a:lnTo>
                    <a:pt x="551012" y="1883740"/>
                  </a:lnTo>
                  <a:lnTo>
                    <a:pt x="591904" y="1910797"/>
                  </a:lnTo>
                  <a:lnTo>
                    <a:pt x="636012" y="1937027"/>
                  </a:lnTo>
                  <a:lnTo>
                    <a:pt x="680704" y="1961024"/>
                  </a:lnTo>
                  <a:lnTo>
                    <a:pt x="725942" y="1982841"/>
                  </a:lnTo>
                  <a:lnTo>
                    <a:pt x="771691" y="2002532"/>
                  </a:lnTo>
                  <a:lnTo>
                    <a:pt x="817911" y="2020148"/>
                  </a:lnTo>
                  <a:lnTo>
                    <a:pt x="864566" y="2035745"/>
                  </a:lnTo>
                  <a:lnTo>
                    <a:pt x="911619" y="2049374"/>
                  </a:lnTo>
                  <a:lnTo>
                    <a:pt x="959033" y="2061089"/>
                  </a:lnTo>
                  <a:lnTo>
                    <a:pt x="1006769" y="2070943"/>
                  </a:lnTo>
                  <a:lnTo>
                    <a:pt x="1054791" y="2078989"/>
                  </a:lnTo>
                  <a:lnTo>
                    <a:pt x="1103061" y="2085280"/>
                  </a:lnTo>
                  <a:lnTo>
                    <a:pt x="1151543" y="2089870"/>
                  </a:lnTo>
                  <a:lnTo>
                    <a:pt x="1200198" y="2092811"/>
                  </a:lnTo>
                  <a:lnTo>
                    <a:pt x="1236864" y="2093823"/>
                  </a:lnTo>
                  <a:close/>
                </a:path>
                <a:path w="1236980" h="2300604">
                  <a:moveTo>
                    <a:pt x="1236864" y="0"/>
                  </a:moveTo>
                  <a:lnTo>
                    <a:pt x="1236864" y="209899"/>
                  </a:lnTo>
                  <a:lnTo>
                    <a:pt x="1216609" y="214412"/>
                  </a:lnTo>
                  <a:lnTo>
                    <a:pt x="1175142" y="225293"/>
                  </a:lnTo>
                  <a:lnTo>
                    <a:pt x="1118396" y="242145"/>
                  </a:lnTo>
                  <a:lnTo>
                    <a:pt x="1070284" y="258679"/>
                  </a:lnTo>
                  <a:lnTo>
                    <a:pt x="1022887" y="276956"/>
                  </a:lnTo>
                  <a:lnTo>
                    <a:pt x="976243" y="296949"/>
                  </a:lnTo>
                  <a:lnTo>
                    <a:pt x="930391" y="318634"/>
                  </a:lnTo>
                  <a:lnTo>
                    <a:pt x="885369" y="341982"/>
                  </a:lnTo>
                  <a:lnTo>
                    <a:pt x="841217" y="366968"/>
                  </a:lnTo>
                  <a:lnTo>
                    <a:pt x="797973" y="393566"/>
                  </a:lnTo>
                  <a:lnTo>
                    <a:pt x="755676" y="421749"/>
                  </a:lnTo>
                  <a:lnTo>
                    <a:pt x="714365" y="451491"/>
                  </a:lnTo>
                  <a:lnTo>
                    <a:pt x="674078" y="482765"/>
                  </a:lnTo>
                  <a:lnTo>
                    <a:pt x="634855" y="515545"/>
                  </a:lnTo>
                  <a:lnTo>
                    <a:pt x="596733" y="549805"/>
                  </a:lnTo>
                  <a:lnTo>
                    <a:pt x="559752" y="585518"/>
                  </a:lnTo>
                  <a:lnTo>
                    <a:pt x="523950" y="622659"/>
                  </a:lnTo>
                  <a:lnTo>
                    <a:pt x="491856" y="658183"/>
                  </a:lnTo>
                  <a:lnTo>
                    <a:pt x="460379" y="695186"/>
                  </a:lnTo>
                  <a:lnTo>
                    <a:pt x="429736" y="733582"/>
                  </a:lnTo>
                  <a:lnTo>
                    <a:pt x="400145" y="773286"/>
                  </a:lnTo>
                  <a:lnTo>
                    <a:pt x="371822" y="814214"/>
                  </a:lnTo>
                  <a:lnTo>
                    <a:pt x="344985" y="856282"/>
                  </a:lnTo>
                  <a:lnTo>
                    <a:pt x="319851" y="899405"/>
                  </a:lnTo>
                  <a:lnTo>
                    <a:pt x="296636" y="943498"/>
                  </a:lnTo>
                  <a:lnTo>
                    <a:pt x="275559" y="988476"/>
                  </a:lnTo>
                  <a:lnTo>
                    <a:pt x="256835" y="1034256"/>
                  </a:lnTo>
                  <a:lnTo>
                    <a:pt x="240683" y="1080752"/>
                  </a:lnTo>
                  <a:lnTo>
                    <a:pt x="227320" y="1127881"/>
                  </a:lnTo>
                  <a:lnTo>
                    <a:pt x="216962" y="1175556"/>
                  </a:lnTo>
                  <a:lnTo>
                    <a:pt x="209828" y="1223695"/>
                  </a:lnTo>
                  <a:lnTo>
                    <a:pt x="206133" y="1272211"/>
                  </a:lnTo>
                  <a:lnTo>
                    <a:pt x="206095" y="1321022"/>
                  </a:lnTo>
                  <a:lnTo>
                    <a:pt x="210037" y="1368814"/>
                  </a:lnTo>
                  <a:lnTo>
                    <a:pt x="218034" y="1415938"/>
                  </a:lnTo>
                  <a:lnTo>
                    <a:pt x="88146" y="907052"/>
                  </a:lnTo>
                  <a:lnTo>
                    <a:pt x="119153" y="840574"/>
                  </a:lnTo>
                  <a:lnTo>
                    <a:pt x="142352" y="796731"/>
                  </a:lnTo>
                  <a:lnTo>
                    <a:pt x="167156" y="753674"/>
                  </a:lnTo>
                  <a:lnTo>
                    <a:pt x="193458" y="711454"/>
                  </a:lnTo>
                  <a:lnTo>
                    <a:pt x="221151" y="670121"/>
                  </a:lnTo>
                  <a:lnTo>
                    <a:pt x="250129" y="629726"/>
                  </a:lnTo>
                  <a:lnTo>
                    <a:pt x="280281" y="590324"/>
                  </a:lnTo>
                  <a:lnTo>
                    <a:pt x="311515" y="551949"/>
                  </a:lnTo>
                  <a:lnTo>
                    <a:pt x="343710" y="514667"/>
                  </a:lnTo>
                  <a:lnTo>
                    <a:pt x="376765" y="478524"/>
                  </a:lnTo>
                  <a:lnTo>
                    <a:pt x="410573" y="443570"/>
                  </a:lnTo>
                  <a:lnTo>
                    <a:pt x="445028" y="409855"/>
                  </a:lnTo>
                  <a:lnTo>
                    <a:pt x="481237" y="376427"/>
                  </a:lnTo>
                  <a:lnTo>
                    <a:pt x="518454" y="344104"/>
                  </a:lnTo>
                  <a:lnTo>
                    <a:pt x="556642" y="312917"/>
                  </a:lnTo>
                  <a:lnTo>
                    <a:pt x="595762" y="282898"/>
                  </a:lnTo>
                  <a:lnTo>
                    <a:pt x="635683" y="254148"/>
                  </a:lnTo>
                  <a:lnTo>
                    <a:pt x="676650" y="226492"/>
                  </a:lnTo>
                  <a:lnTo>
                    <a:pt x="718340" y="200167"/>
                  </a:lnTo>
                  <a:lnTo>
                    <a:pt x="760810" y="175137"/>
                  </a:lnTo>
                  <a:lnTo>
                    <a:pt x="804023" y="151433"/>
                  </a:lnTo>
                  <a:lnTo>
                    <a:pt x="847940" y="129087"/>
                  </a:lnTo>
                  <a:lnTo>
                    <a:pt x="892523" y="108132"/>
                  </a:lnTo>
                  <a:lnTo>
                    <a:pt x="937734" y="88597"/>
                  </a:lnTo>
                  <a:lnTo>
                    <a:pt x="983535" y="70515"/>
                  </a:lnTo>
                  <a:lnTo>
                    <a:pt x="1029888" y="53919"/>
                  </a:lnTo>
                  <a:lnTo>
                    <a:pt x="1076755" y="38838"/>
                  </a:lnTo>
                  <a:lnTo>
                    <a:pt x="1124097" y="25306"/>
                  </a:lnTo>
                  <a:lnTo>
                    <a:pt x="1165686" y="14902"/>
                  </a:lnTo>
                  <a:lnTo>
                    <a:pt x="1220056" y="3012"/>
                  </a:lnTo>
                  <a:lnTo>
                    <a:pt x="1236864" y="0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755002" y="3516054"/>
              <a:ext cx="533400" cy="951865"/>
            </a:xfrm>
            <a:custGeom>
              <a:avLst/>
              <a:gdLst/>
              <a:ahLst/>
              <a:cxnLst/>
              <a:rect l="l" t="t" r="r" b="b"/>
              <a:pathLst>
                <a:path w="533400" h="951864">
                  <a:moveTo>
                    <a:pt x="532996" y="745845"/>
                  </a:moveTo>
                  <a:lnTo>
                    <a:pt x="532996" y="951267"/>
                  </a:lnTo>
                  <a:lnTo>
                    <a:pt x="500652" y="949192"/>
                  </a:lnTo>
                  <a:lnTo>
                    <a:pt x="452592" y="943770"/>
                  </a:lnTo>
                  <a:lnTo>
                    <a:pt x="404746" y="935817"/>
                  </a:lnTo>
                  <a:lnTo>
                    <a:pt x="357455" y="925146"/>
                  </a:lnTo>
                  <a:lnTo>
                    <a:pt x="311056" y="911573"/>
                  </a:lnTo>
                  <a:lnTo>
                    <a:pt x="265891" y="894913"/>
                  </a:lnTo>
                  <a:lnTo>
                    <a:pt x="222298" y="874980"/>
                  </a:lnTo>
                  <a:lnTo>
                    <a:pt x="180617" y="851589"/>
                  </a:lnTo>
                  <a:lnTo>
                    <a:pt x="139429" y="822747"/>
                  </a:lnTo>
                  <a:lnTo>
                    <a:pt x="102239" y="789744"/>
                  </a:lnTo>
                  <a:lnTo>
                    <a:pt x="69725" y="752994"/>
                  </a:lnTo>
                  <a:lnTo>
                    <a:pt x="42566" y="712909"/>
                  </a:lnTo>
                  <a:lnTo>
                    <a:pt x="21439" y="669902"/>
                  </a:lnTo>
                  <a:lnTo>
                    <a:pt x="7024" y="624386"/>
                  </a:lnTo>
                  <a:lnTo>
                    <a:pt x="0" y="576773"/>
                  </a:lnTo>
                  <a:lnTo>
                    <a:pt x="1043" y="527478"/>
                  </a:lnTo>
                  <a:lnTo>
                    <a:pt x="10834" y="476912"/>
                  </a:lnTo>
                  <a:lnTo>
                    <a:pt x="27982" y="428308"/>
                  </a:lnTo>
                  <a:lnTo>
                    <a:pt x="50908" y="381934"/>
                  </a:lnTo>
                  <a:lnTo>
                    <a:pt x="78811" y="337817"/>
                  </a:lnTo>
                  <a:lnTo>
                    <a:pt x="110888" y="295981"/>
                  </a:lnTo>
                  <a:lnTo>
                    <a:pt x="127980" y="276924"/>
                  </a:lnTo>
                  <a:lnTo>
                    <a:pt x="209205" y="595153"/>
                  </a:lnTo>
                  <a:lnTo>
                    <a:pt x="220621" y="615618"/>
                  </a:lnTo>
                  <a:lnTo>
                    <a:pt x="267546" y="662351"/>
                  </a:lnTo>
                  <a:lnTo>
                    <a:pt x="333455" y="699759"/>
                  </a:lnTo>
                  <a:lnTo>
                    <a:pt x="369105" y="713322"/>
                  </a:lnTo>
                  <a:lnTo>
                    <a:pt x="415802" y="727020"/>
                  </a:lnTo>
                  <a:lnTo>
                    <a:pt x="462879" y="737169"/>
                  </a:lnTo>
                  <a:lnTo>
                    <a:pt x="510499" y="744056"/>
                  </a:lnTo>
                  <a:lnTo>
                    <a:pt x="532996" y="745845"/>
                  </a:lnTo>
                  <a:close/>
                </a:path>
                <a:path w="533400" h="951864">
                  <a:moveTo>
                    <a:pt x="532996" y="0"/>
                  </a:moveTo>
                  <a:lnTo>
                    <a:pt x="532996" y="225263"/>
                  </a:lnTo>
                  <a:lnTo>
                    <a:pt x="532113" y="225676"/>
                  </a:lnTo>
                  <a:lnTo>
                    <a:pt x="531628" y="225903"/>
                  </a:lnTo>
                  <a:lnTo>
                    <a:pt x="487129" y="249696"/>
                  </a:lnTo>
                  <a:lnTo>
                    <a:pt x="443878" y="275992"/>
                  </a:lnTo>
                  <a:lnTo>
                    <a:pt x="401977" y="304827"/>
                  </a:lnTo>
                  <a:lnTo>
                    <a:pt x="367550" y="331834"/>
                  </a:lnTo>
                  <a:lnTo>
                    <a:pt x="334808" y="360650"/>
                  </a:lnTo>
                  <a:lnTo>
                    <a:pt x="303750" y="391273"/>
                  </a:lnTo>
                  <a:lnTo>
                    <a:pt x="274377" y="423705"/>
                  </a:lnTo>
                  <a:lnTo>
                    <a:pt x="229908" y="486227"/>
                  </a:lnTo>
                  <a:lnTo>
                    <a:pt x="205171" y="546918"/>
                  </a:lnTo>
                  <a:lnTo>
                    <a:pt x="204255" y="573154"/>
                  </a:lnTo>
                  <a:lnTo>
                    <a:pt x="209205" y="595153"/>
                  </a:lnTo>
                  <a:lnTo>
                    <a:pt x="127980" y="276924"/>
                  </a:lnTo>
                  <a:lnTo>
                    <a:pt x="184362" y="219258"/>
                  </a:lnTo>
                  <a:lnTo>
                    <a:pt x="224155" y="184421"/>
                  </a:lnTo>
                  <a:lnTo>
                    <a:pt x="264916" y="151968"/>
                  </a:lnTo>
                  <a:lnTo>
                    <a:pt x="305844" y="121925"/>
                  </a:lnTo>
                  <a:lnTo>
                    <a:pt x="347448" y="94006"/>
                  </a:lnTo>
                  <a:lnTo>
                    <a:pt x="390472" y="68076"/>
                  </a:lnTo>
                  <a:lnTo>
                    <a:pt x="434679" y="44203"/>
                  </a:lnTo>
                  <a:lnTo>
                    <a:pt x="479709" y="22492"/>
                  </a:lnTo>
                  <a:lnTo>
                    <a:pt x="526598" y="2409"/>
                  </a:lnTo>
                  <a:lnTo>
                    <a:pt x="532996" y="0"/>
                  </a:lnTo>
                  <a:close/>
                </a:path>
              </a:pathLst>
            </a:custGeom>
            <a:solidFill>
              <a:srgbClr val="DEF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403265" y="3070998"/>
            <a:ext cx="12269080" cy="5071901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611505">
              <a:lnSpc>
                <a:spcPct val="100000"/>
              </a:lnSpc>
              <a:spcBef>
                <a:spcPts val="885"/>
              </a:spcBef>
            </a:pPr>
            <a:r>
              <a:rPr sz="4100" dirty="0">
                <a:solidFill>
                  <a:srgbClr val="49759D"/>
                </a:solidFill>
                <a:latin typeface="Tahoma"/>
                <a:cs typeface="Tahoma"/>
              </a:rPr>
              <a:t>1. </a:t>
            </a:r>
            <a:r>
              <a:rPr sz="4100" dirty="0" err="1">
                <a:solidFill>
                  <a:srgbClr val="49759D"/>
                </a:solidFill>
                <a:latin typeface="Tahoma"/>
                <a:cs typeface="Tahoma"/>
              </a:rPr>
              <a:t>ติดต่อโรงพยาบาล</a:t>
            </a:r>
            <a:r>
              <a:rPr lang="th-TH" sz="4100" dirty="0">
                <a:solidFill>
                  <a:srgbClr val="49759D"/>
                </a:solidFill>
                <a:latin typeface="Tahoma"/>
                <a:cs typeface="Tahoma"/>
              </a:rPr>
              <a:t>ที่</a:t>
            </a:r>
            <a:r>
              <a:rPr sz="4100" dirty="0" err="1">
                <a:solidFill>
                  <a:srgbClr val="49759D"/>
                </a:solidFill>
                <a:latin typeface="Tahoma"/>
                <a:cs typeface="Tahoma"/>
              </a:rPr>
              <a:t>รับบริจาคถุงกระดาษสําหรับใส่ยา</a:t>
            </a:r>
            <a:endParaRPr sz="4100" dirty="0">
              <a:latin typeface="Tahoma"/>
              <a:cs typeface="Tahoma"/>
            </a:endParaRPr>
          </a:p>
          <a:p>
            <a:pPr marL="12700" marR="1157605" indent="543560">
              <a:lnSpc>
                <a:spcPct val="115700"/>
              </a:lnSpc>
              <a:spcBef>
                <a:spcPts val="20"/>
              </a:spcBef>
            </a:pPr>
            <a:r>
              <a:rPr sz="4100" dirty="0">
                <a:solidFill>
                  <a:srgbClr val="49759D"/>
                </a:solidFill>
                <a:latin typeface="Tahoma"/>
                <a:cs typeface="Tahoma"/>
              </a:rPr>
              <a:t>2. เก็บรวบรวมห่อกระดาษ A4 กาว </a:t>
            </a:r>
            <a:r>
              <a:rPr sz="4100" dirty="0" err="1">
                <a:solidFill>
                  <a:srgbClr val="49759D"/>
                </a:solidFill>
                <a:latin typeface="Tahoma"/>
                <a:cs typeface="Tahoma"/>
              </a:rPr>
              <a:t>เชือกร้อยกระดาษ</a:t>
            </a:r>
            <a:r>
              <a:rPr sz="410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lang="th-TH" sz="4100" dirty="0">
                <a:solidFill>
                  <a:srgbClr val="49759D"/>
                </a:solidFill>
                <a:latin typeface="Tahoma"/>
                <a:cs typeface="Tahoma"/>
              </a:rPr>
              <a:t>ที่</a:t>
            </a:r>
            <a:r>
              <a:rPr sz="4100" dirty="0" err="1">
                <a:solidFill>
                  <a:srgbClr val="49759D"/>
                </a:solidFill>
                <a:latin typeface="Tahoma"/>
                <a:cs typeface="Tahoma"/>
              </a:rPr>
              <a:t>เจาะกระดาษ</a:t>
            </a:r>
            <a:r>
              <a:rPr sz="4100" dirty="0">
                <a:solidFill>
                  <a:srgbClr val="49759D"/>
                </a:solidFill>
                <a:latin typeface="Tahoma"/>
                <a:cs typeface="Tahoma"/>
              </a:rPr>
              <a:t> กรรไกร</a:t>
            </a:r>
            <a:endParaRPr sz="4100" dirty="0">
              <a:latin typeface="Tahoma"/>
              <a:cs typeface="Tahoma"/>
            </a:endParaRPr>
          </a:p>
          <a:p>
            <a:pPr marL="12700" marR="5080" indent="544830">
              <a:lnSpc>
                <a:spcPct val="115700"/>
              </a:lnSpc>
              <a:spcBef>
                <a:spcPts val="15"/>
              </a:spcBef>
            </a:pPr>
            <a:r>
              <a:rPr sz="4100" dirty="0">
                <a:solidFill>
                  <a:srgbClr val="49759D"/>
                </a:solidFill>
                <a:latin typeface="Tahoma"/>
                <a:cs typeface="Tahoma"/>
              </a:rPr>
              <a:t>3. แปรรูปห่อกระดาษ A4 </a:t>
            </a:r>
            <a:r>
              <a:rPr sz="4100" dirty="0" err="1">
                <a:solidFill>
                  <a:srgbClr val="49759D"/>
                </a:solidFill>
                <a:latin typeface="Tahoma"/>
                <a:cs typeface="Tahoma"/>
              </a:rPr>
              <a:t>โดยนํามาใช้ทําถุงใส่ยา</a:t>
            </a:r>
            <a:br>
              <a:rPr lang="th-TH" sz="4100" dirty="0">
                <a:solidFill>
                  <a:srgbClr val="49759D"/>
                </a:solidFill>
                <a:latin typeface="Tahoma"/>
                <a:cs typeface="Tahoma"/>
              </a:rPr>
            </a:br>
            <a:r>
              <a:rPr lang="th-TH" sz="4100" dirty="0">
                <a:solidFill>
                  <a:srgbClr val="49759D"/>
                </a:solidFill>
                <a:latin typeface="Tahoma"/>
                <a:cs typeface="Tahoma"/>
              </a:rPr>
              <a:t>เพื่อ</a:t>
            </a:r>
            <a:r>
              <a:rPr sz="4100" dirty="0" err="1">
                <a:solidFill>
                  <a:srgbClr val="49759D"/>
                </a:solidFill>
                <a:latin typeface="Tahoma"/>
                <a:cs typeface="Tahoma"/>
              </a:rPr>
              <a:t>บริจาค</a:t>
            </a:r>
            <a:r>
              <a:rPr sz="4100" dirty="0">
                <a:solidFill>
                  <a:srgbClr val="49759D"/>
                </a:solidFill>
                <a:latin typeface="Tahoma"/>
                <a:cs typeface="Tahoma"/>
              </a:rPr>
              <a:t> ให้โรงพยาบาล</a:t>
            </a:r>
            <a:endParaRPr sz="4100" dirty="0">
              <a:latin typeface="Tahoma"/>
              <a:cs typeface="Tahoma"/>
            </a:endParaRPr>
          </a:p>
          <a:p>
            <a:pPr marL="12700" marR="1072515" indent="511175">
              <a:lnSpc>
                <a:spcPts val="5710"/>
              </a:lnSpc>
              <a:spcBef>
                <a:spcPts val="110"/>
              </a:spcBef>
            </a:pPr>
            <a:r>
              <a:rPr sz="4100" dirty="0">
                <a:solidFill>
                  <a:srgbClr val="49759D"/>
                </a:solidFill>
                <a:latin typeface="Tahoma"/>
                <a:cs typeface="Tahoma"/>
              </a:rPr>
              <a:t>4. </a:t>
            </a:r>
            <a:r>
              <a:rPr sz="4100" dirty="0" err="1">
                <a:solidFill>
                  <a:srgbClr val="49759D"/>
                </a:solidFill>
                <a:latin typeface="Tahoma"/>
                <a:cs typeface="Tahoma"/>
              </a:rPr>
              <a:t>นําถุงใส่ยา</a:t>
            </a:r>
            <a:r>
              <a:rPr lang="th-TH" sz="4100" dirty="0">
                <a:solidFill>
                  <a:srgbClr val="49759D"/>
                </a:solidFill>
                <a:latin typeface="Tahoma"/>
                <a:cs typeface="Tahoma"/>
              </a:rPr>
              <a:t>ที่</a:t>
            </a:r>
            <a:r>
              <a:rPr sz="4100" dirty="0" err="1">
                <a:solidFill>
                  <a:srgbClr val="49759D"/>
                </a:solidFill>
                <a:latin typeface="Tahoma"/>
                <a:cs typeface="Tahoma"/>
              </a:rPr>
              <a:t>จัดทําไปส่งมอบให้กับโรงพยาบาลเพ</a:t>
            </a:r>
            <a:r>
              <a:rPr lang="th-TH" sz="4100" dirty="0" err="1">
                <a:solidFill>
                  <a:srgbClr val="49759D"/>
                </a:solidFill>
                <a:latin typeface="Tahoma"/>
                <a:cs typeface="Tahoma"/>
              </a:rPr>
              <a:t>ื่อ</a:t>
            </a:r>
            <a:r>
              <a:rPr sz="4100" dirty="0" err="1">
                <a:solidFill>
                  <a:srgbClr val="49759D"/>
                </a:solidFill>
                <a:latin typeface="Tahoma"/>
                <a:cs typeface="Tahoma"/>
              </a:rPr>
              <a:t>ใช้ประโยชน์ต่อไป</a:t>
            </a:r>
            <a:endParaRPr sz="4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5699" rIns="0" bIns="0" rtlCol="0">
            <a:spAutoFit/>
          </a:bodyPr>
          <a:lstStyle/>
          <a:p>
            <a:pPr marL="3188970">
              <a:lnSpc>
                <a:spcPct val="100000"/>
              </a:lnSpc>
              <a:spcBef>
                <a:spcPts val="125"/>
              </a:spcBef>
            </a:pPr>
            <a:r>
              <a:rPr sz="11550" spc="-160" dirty="0"/>
              <a:t>ผลการดําเนินงาน</a:t>
            </a:r>
            <a:endParaRPr sz="1155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835400" cy="3522345"/>
            <a:chOff x="0" y="0"/>
            <a:chExt cx="3835400" cy="35223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835400" cy="3522345"/>
            </a:xfrm>
            <a:custGeom>
              <a:avLst/>
              <a:gdLst/>
              <a:ahLst/>
              <a:cxnLst/>
              <a:rect l="l" t="t" r="r" b="b"/>
              <a:pathLst>
                <a:path w="3835400" h="3522345">
                  <a:moveTo>
                    <a:pt x="0" y="0"/>
                  </a:moveTo>
                  <a:lnTo>
                    <a:pt x="3834823" y="0"/>
                  </a:lnTo>
                  <a:lnTo>
                    <a:pt x="3825578" y="15619"/>
                  </a:lnTo>
                  <a:lnTo>
                    <a:pt x="3776538" y="100956"/>
                  </a:lnTo>
                  <a:lnTo>
                    <a:pt x="3584538" y="447747"/>
                  </a:lnTo>
                  <a:lnTo>
                    <a:pt x="3535360" y="533903"/>
                  </a:lnTo>
                  <a:lnTo>
                    <a:pt x="3510289" y="576639"/>
                  </a:lnTo>
                  <a:lnTo>
                    <a:pt x="3484823" y="619082"/>
                  </a:lnTo>
                  <a:lnTo>
                    <a:pt x="3458906" y="661187"/>
                  </a:lnTo>
                  <a:lnTo>
                    <a:pt x="3432484" y="702904"/>
                  </a:lnTo>
                  <a:lnTo>
                    <a:pt x="3405500" y="744187"/>
                  </a:lnTo>
                  <a:lnTo>
                    <a:pt x="3377900" y="784988"/>
                  </a:lnTo>
                  <a:lnTo>
                    <a:pt x="3349627" y="825259"/>
                  </a:lnTo>
                  <a:lnTo>
                    <a:pt x="3320626" y="864953"/>
                  </a:lnTo>
                  <a:lnTo>
                    <a:pt x="3290843" y="904023"/>
                  </a:lnTo>
                  <a:lnTo>
                    <a:pt x="3260220" y="942420"/>
                  </a:lnTo>
                  <a:lnTo>
                    <a:pt x="3228704" y="980097"/>
                  </a:lnTo>
                  <a:lnTo>
                    <a:pt x="3196239" y="1017007"/>
                  </a:lnTo>
                  <a:lnTo>
                    <a:pt x="3162768" y="1053103"/>
                  </a:lnTo>
                  <a:lnTo>
                    <a:pt x="3128237" y="1088335"/>
                  </a:lnTo>
                  <a:lnTo>
                    <a:pt x="3092590" y="1122658"/>
                  </a:lnTo>
                  <a:lnTo>
                    <a:pt x="3054228" y="1157201"/>
                  </a:lnTo>
                  <a:lnTo>
                    <a:pt x="3014958" y="1190050"/>
                  </a:lnTo>
                  <a:lnTo>
                    <a:pt x="2974822" y="1221280"/>
                  </a:lnTo>
                  <a:lnTo>
                    <a:pt x="2933865" y="1250961"/>
                  </a:lnTo>
                  <a:lnTo>
                    <a:pt x="2892129" y="1279165"/>
                  </a:lnTo>
                  <a:lnTo>
                    <a:pt x="2849657" y="1305966"/>
                  </a:lnTo>
                  <a:lnTo>
                    <a:pt x="2806492" y="1331434"/>
                  </a:lnTo>
                  <a:lnTo>
                    <a:pt x="2762677" y="1355643"/>
                  </a:lnTo>
                  <a:lnTo>
                    <a:pt x="2718256" y="1378663"/>
                  </a:lnTo>
                  <a:lnTo>
                    <a:pt x="2673271" y="1400568"/>
                  </a:lnTo>
                  <a:lnTo>
                    <a:pt x="2627766" y="1421429"/>
                  </a:lnTo>
                  <a:lnTo>
                    <a:pt x="2581783" y="1441318"/>
                  </a:lnTo>
                  <a:lnTo>
                    <a:pt x="2535366" y="1460308"/>
                  </a:lnTo>
                  <a:lnTo>
                    <a:pt x="2488558" y="1478470"/>
                  </a:lnTo>
                  <a:lnTo>
                    <a:pt x="2441402" y="1495876"/>
                  </a:lnTo>
                  <a:lnTo>
                    <a:pt x="2393941" y="1512599"/>
                  </a:lnTo>
                  <a:lnTo>
                    <a:pt x="2346217" y="1528711"/>
                  </a:lnTo>
                  <a:lnTo>
                    <a:pt x="2298275" y="1544284"/>
                  </a:lnTo>
                  <a:lnTo>
                    <a:pt x="2250157" y="1559390"/>
                  </a:lnTo>
                  <a:lnTo>
                    <a:pt x="2201906" y="1574100"/>
                  </a:lnTo>
                  <a:lnTo>
                    <a:pt x="2153566" y="1588488"/>
                  </a:lnTo>
                  <a:lnTo>
                    <a:pt x="2105179" y="1602625"/>
                  </a:lnTo>
                  <a:lnTo>
                    <a:pt x="2056789" y="1616582"/>
                  </a:lnTo>
                  <a:lnTo>
                    <a:pt x="1960414" y="1644180"/>
                  </a:lnTo>
                  <a:lnTo>
                    <a:pt x="1911866" y="1658219"/>
                  </a:lnTo>
                  <a:lnTo>
                    <a:pt x="1863195" y="1672560"/>
                  </a:lnTo>
                  <a:lnTo>
                    <a:pt x="1814489" y="1687306"/>
                  </a:lnTo>
                  <a:lnTo>
                    <a:pt x="1765836" y="1702564"/>
                  </a:lnTo>
                  <a:lnTo>
                    <a:pt x="1717323" y="1718438"/>
                  </a:lnTo>
                  <a:lnTo>
                    <a:pt x="1669040" y="1735033"/>
                  </a:lnTo>
                  <a:lnTo>
                    <a:pt x="1621073" y="1752455"/>
                  </a:lnTo>
                  <a:lnTo>
                    <a:pt x="1573511" y="1770808"/>
                  </a:lnTo>
                  <a:lnTo>
                    <a:pt x="1526442" y="1790198"/>
                  </a:lnTo>
                  <a:lnTo>
                    <a:pt x="1479953" y="1810730"/>
                  </a:lnTo>
                  <a:lnTo>
                    <a:pt x="1434133" y="1832509"/>
                  </a:lnTo>
                  <a:lnTo>
                    <a:pt x="1389070" y="1855640"/>
                  </a:lnTo>
                  <a:lnTo>
                    <a:pt x="1344852" y="1880228"/>
                  </a:lnTo>
                  <a:lnTo>
                    <a:pt x="1301566" y="1906379"/>
                  </a:lnTo>
                  <a:lnTo>
                    <a:pt x="1259301" y="1934197"/>
                  </a:lnTo>
                  <a:lnTo>
                    <a:pt x="1218145" y="1963787"/>
                  </a:lnTo>
                  <a:lnTo>
                    <a:pt x="1178185" y="1995256"/>
                  </a:lnTo>
                  <a:lnTo>
                    <a:pt x="1139510" y="2028707"/>
                  </a:lnTo>
                  <a:lnTo>
                    <a:pt x="1102207" y="2064246"/>
                  </a:lnTo>
                  <a:lnTo>
                    <a:pt x="1067144" y="2101508"/>
                  </a:lnTo>
                  <a:lnTo>
                    <a:pt x="1034562" y="2140381"/>
                  </a:lnTo>
                  <a:lnTo>
                    <a:pt x="1004244" y="2180721"/>
                  </a:lnTo>
                  <a:lnTo>
                    <a:pt x="975976" y="2222381"/>
                  </a:lnTo>
                  <a:lnTo>
                    <a:pt x="949542" y="2265215"/>
                  </a:lnTo>
                  <a:lnTo>
                    <a:pt x="924725" y="2309079"/>
                  </a:lnTo>
                  <a:lnTo>
                    <a:pt x="901310" y="2353826"/>
                  </a:lnTo>
                  <a:lnTo>
                    <a:pt x="879081" y="2399310"/>
                  </a:lnTo>
                  <a:lnTo>
                    <a:pt x="857822" y="2445387"/>
                  </a:lnTo>
                  <a:lnTo>
                    <a:pt x="837318" y="2491909"/>
                  </a:lnTo>
                  <a:lnTo>
                    <a:pt x="758531" y="2679548"/>
                  </a:lnTo>
                  <a:lnTo>
                    <a:pt x="737467" y="2728056"/>
                  </a:lnTo>
                  <a:lnTo>
                    <a:pt x="715548" y="2775863"/>
                  </a:lnTo>
                  <a:lnTo>
                    <a:pt x="692693" y="2822936"/>
                  </a:lnTo>
                  <a:lnTo>
                    <a:pt x="668820" y="2869239"/>
                  </a:lnTo>
                  <a:lnTo>
                    <a:pt x="643845" y="2914740"/>
                  </a:lnTo>
                  <a:lnTo>
                    <a:pt x="617687" y="2959404"/>
                  </a:lnTo>
                  <a:lnTo>
                    <a:pt x="590263" y="3003197"/>
                  </a:lnTo>
                  <a:lnTo>
                    <a:pt x="561491" y="3046086"/>
                  </a:lnTo>
                  <a:lnTo>
                    <a:pt x="531288" y="3088036"/>
                  </a:lnTo>
                  <a:lnTo>
                    <a:pt x="499571" y="3129013"/>
                  </a:lnTo>
                  <a:lnTo>
                    <a:pt x="466260" y="3168983"/>
                  </a:lnTo>
                  <a:lnTo>
                    <a:pt x="431271" y="3207912"/>
                  </a:lnTo>
                  <a:lnTo>
                    <a:pt x="394521" y="3245767"/>
                  </a:lnTo>
                  <a:lnTo>
                    <a:pt x="358413" y="3280321"/>
                  </a:lnTo>
                  <a:lnTo>
                    <a:pt x="321162" y="3313582"/>
                  </a:lnTo>
                  <a:lnTo>
                    <a:pt x="282820" y="3345506"/>
                  </a:lnTo>
                  <a:lnTo>
                    <a:pt x="243439" y="3376048"/>
                  </a:lnTo>
                  <a:lnTo>
                    <a:pt x="203068" y="3405166"/>
                  </a:lnTo>
                  <a:lnTo>
                    <a:pt x="161762" y="3432816"/>
                  </a:lnTo>
                  <a:lnTo>
                    <a:pt x="119570" y="3458954"/>
                  </a:lnTo>
                  <a:lnTo>
                    <a:pt x="76544" y="3483536"/>
                  </a:lnTo>
                  <a:lnTo>
                    <a:pt x="32737" y="3506520"/>
                  </a:lnTo>
                  <a:lnTo>
                    <a:pt x="0" y="352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8840" y="637351"/>
              <a:ext cx="2277110" cy="2004060"/>
            </a:xfrm>
            <a:custGeom>
              <a:avLst/>
              <a:gdLst/>
              <a:ahLst/>
              <a:cxnLst/>
              <a:rect l="l" t="t" r="r" b="b"/>
              <a:pathLst>
                <a:path w="2277110" h="2004060">
                  <a:moveTo>
                    <a:pt x="538719" y="1395725"/>
                  </a:moveTo>
                  <a:lnTo>
                    <a:pt x="532610" y="1392577"/>
                  </a:lnTo>
                  <a:lnTo>
                    <a:pt x="528042" y="1387319"/>
                  </a:lnTo>
                  <a:lnTo>
                    <a:pt x="525629" y="1380561"/>
                  </a:lnTo>
                  <a:lnTo>
                    <a:pt x="520768" y="1339468"/>
                  </a:lnTo>
                  <a:lnTo>
                    <a:pt x="514507" y="1292147"/>
                  </a:lnTo>
                  <a:lnTo>
                    <a:pt x="506788" y="1240260"/>
                  </a:lnTo>
                  <a:lnTo>
                    <a:pt x="497556" y="1185473"/>
                  </a:lnTo>
                  <a:lnTo>
                    <a:pt x="486754" y="1129448"/>
                  </a:lnTo>
                  <a:lnTo>
                    <a:pt x="474325" y="1073850"/>
                  </a:lnTo>
                  <a:lnTo>
                    <a:pt x="460213" y="1020342"/>
                  </a:lnTo>
                  <a:lnTo>
                    <a:pt x="444361" y="970588"/>
                  </a:lnTo>
                  <a:lnTo>
                    <a:pt x="426713" y="926253"/>
                  </a:lnTo>
                  <a:lnTo>
                    <a:pt x="407212" y="888999"/>
                  </a:lnTo>
                  <a:lnTo>
                    <a:pt x="378246" y="848130"/>
                  </a:lnTo>
                  <a:lnTo>
                    <a:pt x="343833" y="809480"/>
                  </a:lnTo>
                  <a:lnTo>
                    <a:pt x="305124" y="773158"/>
                  </a:lnTo>
                  <a:lnTo>
                    <a:pt x="263272" y="739269"/>
                  </a:lnTo>
                  <a:lnTo>
                    <a:pt x="219426" y="707922"/>
                  </a:lnTo>
                  <a:lnTo>
                    <a:pt x="174739" y="679224"/>
                  </a:lnTo>
                  <a:lnTo>
                    <a:pt x="130364" y="653282"/>
                  </a:lnTo>
                  <a:lnTo>
                    <a:pt x="87450" y="630204"/>
                  </a:lnTo>
                  <a:lnTo>
                    <a:pt x="47151" y="610096"/>
                  </a:lnTo>
                  <a:lnTo>
                    <a:pt x="10524" y="593020"/>
                  </a:lnTo>
                  <a:lnTo>
                    <a:pt x="4560" y="590136"/>
                  </a:lnTo>
                  <a:lnTo>
                    <a:pt x="418" y="584497"/>
                  </a:lnTo>
                  <a:lnTo>
                    <a:pt x="0" y="577427"/>
                  </a:lnTo>
                  <a:lnTo>
                    <a:pt x="1107" y="570293"/>
                  </a:lnTo>
                  <a:lnTo>
                    <a:pt x="4748" y="564391"/>
                  </a:lnTo>
                  <a:lnTo>
                    <a:pt x="10364" y="560294"/>
                  </a:lnTo>
                  <a:lnTo>
                    <a:pt x="17400" y="558571"/>
                  </a:lnTo>
                  <a:lnTo>
                    <a:pt x="67687" y="554823"/>
                  </a:lnTo>
                  <a:lnTo>
                    <a:pt x="117639" y="548511"/>
                  </a:lnTo>
                  <a:lnTo>
                    <a:pt x="167150" y="539664"/>
                  </a:lnTo>
                  <a:lnTo>
                    <a:pt x="216119" y="528312"/>
                  </a:lnTo>
                  <a:lnTo>
                    <a:pt x="264440" y="514485"/>
                  </a:lnTo>
                  <a:lnTo>
                    <a:pt x="312012" y="498211"/>
                  </a:lnTo>
                  <a:lnTo>
                    <a:pt x="358730" y="479520"/>
                  </a:lnTo>
                  <a:lnTo>
                    <a:pt x="404492" y="458443"/>
                  </a:lnTo>
                  <a:lnTo>
                    <a:pt x="449194" y="435007"/>
                  </a:lnTo>
                  <a:lnTo>
                    <a:pt x="499167" y="403677"/>
                  </a:lnTo>
                  <a:lnTo>
                    <a:pt x="545257" y="368330"/>
                  </a:lnTo>
                  <a:lnTo>
                    <a:pt x="587548" y="329824"/>
                  </a:lnTo>
                  <a:lnTo>
                    <a:pt x="626126" y="289020"/>
                  </a:lnTo>
                  <a:lnTo>
                    <a:pt x="661076" y="246776"/>
                  </a:lnTo>
                  <a:lnTo>
                    <a:pt x="692482" y="203952"/>
                  </a:lnTo>
                  <a:lnTo>
                    <a:pt x="720430" y="161405"/>
                  </a:lnTo>
                  <a:lnTo>
                    <a:pt x="745005" y="119996"/>
                  </a:lnTo>
                  <a:lnTo>
                    <a:pt x="766292" y="80582"/>
                  </a:lnTo>
                  <a:lnTo>
                    <a:pt x="784377" y="44025"/>
                  </a:lnTo>
                  <a:lnTo>
                    <a:pt x="801783" y="5049"/>
                  </a:lnTo>
                  <a:lnTo>
                    <a:pt x="807985" y="493"/>
                  </a:lnTo>
                  <a:lnTo>
                    <a:pt x="837168" y="50339"/>
                  </a:lnTo>
                  <a:lnTo>
                    <a:pt x="841553" y="88480"/>
                  </a:lnTo>
                  <a:lnTo>
                    <a:pt x="847448" y="130370"/>
                  </a:lnTo>
                  <a:lnTo>
                    <a:pt x="855087" y="175458"/>
                  </a:lnTo>
                  <a:lnTo>
                    <a:pt x="864704" y="223192"/>
                  </a:lnTo>
                  <a:lnTo>
                    <a:pt x="876530" y="273022"/>
                  </a:lnTo>
                  <a:lnTo>
                    <a:pt x="890801" y="324397"/>
                  </a:lnTo>
                  <a:lnTo>
                    <a:pt x="907676" y="376545"/>
                  </a:lnTo>
                  <a:lnTo>
                    <a:pt x="927605" y="429579"/>
                  </a:lnTo>
                  <a:lnTo>
                    <a:pt x="950605" y="482284"/>
                  </a:lnTo>
                  <a:lnTo>
                    <a:pt x="976982" y="534330"/>
                  </a:lnTo>
                  <a:lnTo>
                    <a:pt x="1003477" y="574209"/>
                  </a:lnTo>
                  <a:lnTo>
                    <a:pt x="1037503" y="612461"/>
                  </a:lnTo>
                  <a:lnTo>
                    <a:pt x="1077308" y="648780"/>
                  </a:lnTo>
                  <a:lnTo>
                    <a:pt x="1121137" y="682861"/>
                  </a:lnTo>
                  <a:lnTo>
                    <a:pt x="1167239" y="714399"/>
                  </a:lnTo>
                  <a:lnTo>
                    <a:pt x="1213858" y="743087"/>
                  </a:lnTo>
                  <a:lnTo>
                    <a:pt x="1259244" y="768620"/>
                  </a:lnTo>
                  <a:lnTo>
                    <a:pt x="1301641" y="790694"/>
                  </a:lnTo>
                  <a:lnTo>
                    <a:pt x="1339298" y="809001"/>
                  </a:lnTo>
                  <a:lnTo>
                    <a:pt x="1344941" y="811367"/>
                  </a:lnTo>
                  <a:lnTo>
                    <a:pt x="1348593" y="816930"/>
                  </a:lnTo>
                  <a:lnTo>
                    <a:pt x="1299218" y="846268"/>
                  </a:lnTo>
                  <a:lnTo>
                    <a:pt x="1260591" y="850908"/>
                  </a:lnTo>
                  <a:lnTo>
                    <a:pt x="1217875" y="857287"/>
                  </a:lnTo>
                  <a:lnTo>
                    <a:pt x="1171748" y="865689"/>
                  </a:lnTo>
                  <a:lnTo>
                    <a:pt x="1122887" y="876399"/>
                  </a:lnTo>
                  <a:lnTo>
                    <a:pt x="1071969" y="889702"/>
                  </a:lnTo>
                  <a:lnTo>
                    <a:pt x="1019671" y="905883"/>
                  </a:lnTo>
                  <a:lnTo>
                    <a:pt x="966671" y="925227"/>
                  </a:lnTo>
                  <a:lnTo>
                    <a:pt x="913645" y="948019"/>
                  </a:lnTo>
                  <a:lnTo>
                    <a:pt x="870435" y="971727"/>
                  </a:lnTo>
                  <a:lnTo>
                    <a:pt x="829489" y="1000977"/>
                  </a:lnTo>
                  <a:lnTo>
                    <a:pt x="790876" y="1034803"/>
                  </a:lnTo>
                  <a:lnTo>
                    <a:pt x="754666" y="1072240"/>
                  </a:lnTo>
                  <a:lnTo>
                    <a:pt x="720929" y="1112321"/>
                  </a:lnTo>
                  <a:lnTo>
                    <a:pt x="689734" y="1154081"/>
                  </a:lnTo>
                  <a:lnTo>
                    <a:pt x="661151" y="1196554"/>
                  </a:lnTo>
                  <a:lnTo>
                    <a:pt x="635250" y="1238774"/>
                  </a:lnTo>
                  <a:lnTo>
                    <a:pt x="612101" y="1279774"/>
                  </a:lnTo>
                  <a:lnTo>
                    <a:pt x="591772" y="1318589"/>
                  </a:lnTo>
                  <a:lnTo>
                    <a:pt x="574335" y="1354254"/>
                  </a:lnTo>
                  <a:lnTo>
                    <a:pt x="557493" y="1391445"/>
                  </a:lnTo>
                  <a:lnTo>
                    <a:pt x="551925" y="1395534"/>
                  </a:lnTo>
                  <a:lnTo>
                    <a:pt x="552108" y="1395562"/>
                  </a:lnTo>
                  <a:lnTo>
                    <a:pt x="545762" y="1396155"/>
                  </a:lnTo>
                  <a:lnTo>
                    <a:pt x="538719" y="1395725"/>
                  </a:lnTo>
                  <a:close/>
                </a:path>
                <a:path w="2277110" h="2004060">
                  <a:moveTo>
                    <a:pt x="1945728" y="956897"/>
                  </a:moveTo>
                  <a:lnTo>
                    <a:pt x="1942115" y="954343"/>
                  </a:lnTo>
                  <a:lnTo>
                    <a:pt x="1941736" y="950281"/>
                  </a:lnTo>
                  <a:lnTo>
                    <a:pt x="1935681" y="904125"/>
                  </a:lnTo>
                  <a:lnTo>
                    <a:pt x="1925931" y="848395"/>
                  </a:lnTo>
                  <a:lnTo>
                    <a:pt x="1912078" y="793726"/>
                  </a:lnTo>
                  <a:lnTo>
                    <a:pt x="1893713" y="750753"/>
                  </a:lnTo>
                  <a:lnTo>
                    <a:pt x="1860130" y="710900"/>
                  </a:lnTo>
                  <a:lnTo>
                    <a:pt x="1817211" y="677172"/>
                  </a:lnTo>
                  <a:lnTo>
                    <a:pt x="1772230" y="650165"/>
                  </a:lnTo>
                  <a:lnTo>
                    <a:pt x="1732463" y="630478"/>
                  </a:lnTo>
                  <a:lnTo>
                    <a:pt x="1729604" y="629540"/>
                  </a:lnTo>
                  <a:lnTo>
                    <a:pt x="1727948" y="627285"/>
                  </a:lnTo>
                  <a:lnTo>
                    <a:pt x="1727908" y="624276"/>
                  </a:lnTo>
                  <a:lnTo>
                    <a:pt x="1728018" y="620289"/>
                  </a:lnTo>
                  <a:lnTo>
                    <a:pt x="1730987" y="617240"/>
                  </a:lnTo>
                  <a:lnTo>
                    <a:pt x="1735049" y="616861"/>
                  </a:lnTo>
                  <a:lnTo>
                    <a:pt x="1780864" y="611904"/>
                  </a:lnTo>
                  <a:lnTo>
                    <a:pt x="1825689" y="601775"/>
                  </a:lnTo>
                  <a:lnTo>
                    <a:pt x="1869029" y="586633"/>
                  </a:lnTo>
                  <a:lnTo>
                    <a:pt x="1910391" y="566636"/>
                  </a:lnTo>
                  <a:lnTo>
                    <a:pt x="1953104" y="536603"/>
                  </a:lnTo>
                  <a:lnTo>
                    <a:pt x="1988303" y="500734"/>
                  </a:lnTo>
                  <a:lnTo>
                    <a:pt x="2016387" y="462695"/>
                  </a:lnTo>
                  <a:lnTo>
                    <a:pt x="2037756" y="426151"/>
                  </a:lnTo>
                  <a:lnTo>
                    <a:pt x="2052811" y="394765"/>
                  </a:lnTo>
                  <a:lnTo>
                    <a:pt x="2054238" y="391981"/>
                  </a:lnTo>
                  <a:lnTo>
                    <a:pt x="2056493" y="390324"/>
                  </a:lnTo>
                  <a:lnTo>
                    <a:pt x="2059013" y="390209"/>
                  </a:lnTo>
                  <a:lnTo>
                    <a:pt x="2063075" y="389830"/>
                  </a:lnTo>
                  <a:lnTo>
                    <a:pt x="2066612" y="392874"/>
                  </a:lnTo>
                  <a:lnTo>
                    <a:pt x="2066992" y="396936"/>
                  </a:lnTo>
                  <a:lnTo>
                    <a:pt x="2071837" y="438887"/>
                  </a:lnTo>
                  <a:lnTo>
                    <a:pt x="2081940" y="490933"/>
                  </a:lnTo>
                  <a:lnTo>
                    <a:pt x="2099190" y="548390"/>
                  </a:lnTo>
                  <a:lnTo>
                    <a:pt x="2125478" y="606573"/>
                  </a:lnTo>
                  <a:lnTo>
                    <a:pt x="2153843" y="642148"/>
                  </a:lnTo>
                  <a:lnTo>
                    <a:pt x="2193179" y="673490"/>
                  </a:lnTo>
                  <a:lnTo>
                    <a:pt x="2235430" y="699273"/>
                  </a:lnTo>
                  <a:lnTo>
                    <a:pt x="2272542" y="718170"/>
                  </a:lnTo>
                  <a:lnTo>
                    <a:pt x="2274837" y="719523"/>
                  </a:lnTo>
                  <a:lnTo>
                    <a:pt x="2276493" y="721778"/>
                  </a:lnTo>
                  <a:lnTo>
                    <a:pt x="2276608" y="724298"/>
                  </a:lnTo>
                  <a:lnTo>
                    <a:pt x="2276987" y="728360"/>
                  </a:lnTo>
                  <a:lnTo>
                    <a:pt x="2273943" y="731897"/>
                  </a:lnTo>
                  <a:lnTo>
                    <a:pt x="2269882" y="732276"/>
                  </a:lnTo>
                  <a:lnTo>
                    <a:pt x="2235996" y="735972"/>
                  </a:lnTo>
                  <a:lnTo>
                    <a:pt x="2194184" y="743332"/>
                  </a:lnTo>
                  <a:lnTo>
                    <a:pt x="2147559" y="755774"/>
                  </a:lnTo>
                  <a:lnTo>
                    <a:pt x="2099235" y="774712"/>
                  </a:lnTo>
                  <a:lnTo>
                    <a:pt x="2058599" y="801509"/>
                  </a:lnTo>
                  <a:lnTo>
                    <a:pt x="2023550" y="838097"/>
                  </a:lnTo>
                  <a:lnTo>
                    <a:pt x="1994439" y="879054"/>
                  </a:lnTo>
                  <a:lnTo>
                    <a:pt x="1971762" y="918697"/>
                  </a:lnTo>
                  <a:lnTo>
                    <a:pt x="1954564" y="954747"/>
                  </a:lnTo>
                  <a:lnTo>
                    <a:pt x="1952309" y="956404"/>
                  </a:lnTo>
                  <a:lnTo>
                    <a:pt x="1950252" y="956497"/>
                  </a:lnTo>
                  <a:lnTo>
                    <a:pt x="1945728" y="956897"/>
                  </a:lnTo>
                  <a:close/>
                </a:path>
                <a:path w="2277110" h="2004060">
                  <a:moveTo>
                    <a:pt x="1402599" y="2003773"/>
                  </a:moveTo>
                  <a:lnTo>
                    <a:pt x="1396766" y="1999377"/>
                  </a:lnTo>
                  <a:lnTo>
                    <a:pt x="1396198" y="1993284"/>
                  </a:lnTo>
                  <a:lnTo>
                    <a:pt x="1390659" y="1949147"/>
                  </a:lnTo>
                  <a:lnTo>
                    <a:pt x="1382742" y="1896304"/>
                  </a:lnTo>
                  <a:lnTo>
                    <a:pt x="1372264" y="1839483"/>
                  </a:lnTo>
                  <a:lnTo>
                    <a:pt x="1359045" y="1783410"/>
                  </a:lnTo>
                  <a:lnTo>
                    <a:pt x="1342902" y="1732811"/>
                  </a:lnTo>
                  <a:lnTo>
                    <a:pt x="1323654" y="1692413"/>
                  </a:lnTo>
                  <a:lnTo>
                    <a:pt x="1292314" y="1651501"/>
                  </a:lnTo>
                  <a:lnTo>
                    <a:pt x="1252945" y="1614545"/>
                  </a:lnTo>
                  <a:lnTo>
                    <a:pt x="1208842" y="1581813"/>
                  </a:lnTo>
                  <a:lnTo>
                    <a:pt x="1163301" y="1553574"/>
                  </a:lnTo>
                  <a:lnTo>
                    <a:pt x="1119616" y="1530095"/>
                  </a:lnTo>
                  <a:lnTo>
                    <a:pt x="1081084" y="1511644"/>
                  </a:lnTo>
                  <a:lnTo>
                    <a:pt x="1077321" y="1510067"/>
                  </a:lnTo>
                  <a:lnTo>
                    <a:pt x="1074912" y="1506195"/>
                  </a:lnTo>
                  <a:lnTo>
                    <a:pt x="1073964" y="1496041"/>
                  </a:lnTo>
                  <a:lnTo>
                    <a:pt x="1078774" y="1490772"/>
                  </a:lnTo>
                  <a:lnTo>
                    <a:pt x="1084792" y="1490692"/>
                  </a:lnTo>
                  <a:lnTo>
                    <a:pt x="1130945" y="1486762"/>
                  </a:lnTo>
                  <a:lnTo>
                    <a:pt x="1176522" y="1479324"/>
                  </a:lnTo>
                  <a:lnTo>
                    <a:pt x="1221322" y="1468431"/>
                  </a:lnTo>
                  <a:lnTo>
                    <a:pt x="1265141" y="1454135"/>
                  </a:lnTo>
                  <a:lnTo>
                    <a:pt x="1307777" y="1436488"/>
                  </a:lnTo>
                  <a:lnTo>
                    <a:pt x="1349028" y="1415542"/>
                  </a:lnTo>
                  <a:lnTo>
                    <a:pt x="1396006" y="1384433"/>
                  </a:lnTo>
                  <a:lnTo>
                    <a:pt x="1437204" y="1347957"/>
                  </a:lnTo>
                  <a:lnTo>
                    <a:pt x="1472819" y="1308157"/>
                  </a:lnTo>
                  <a:lnTo>
                    <a:pt x="1503044" y="1267077"/>
                  </a:lnTo>
                  <a:lnTo>
                    <a:pt x="1528075" y="1226759"/>
                  </a:lnTo>
                  <a:lnTo>
                    <a:pt x="1548107" y="1189248"/>
                  </a:lnTo>
                  <a:lnTo>
                    <a:pt x="1564720" y="1153281"/>
                  </a:lnTo>
                  <a:lnTo>
                    <a:pt x="1564911" y="1152825"/>
                  </a:lnTo>
                  <a:lnTo>
                    <a:pt x="1568294" y="1150340"/>
                  </a:lnTo>
                  <a:lnTo>
                    <a:pt x="1578448" y="1149393"/>
                  </a:lnTo>
                  <a:lnTo>
                    <a:pt x="1583792" y="1153714"/>
                  </a:lnTo>
                  <a:lnTo>
                    <a:pt x="1584361" y="1159806"/>
                  </a:lnTo>
                  <a:lnTo>
                    <a:pt x="1587668" y="1193629"/>
                  </a:lnTo>
                  <a:lnTo>
                    <a:pt x="1593118" y="1233417"/>
                  </a:lnTo>
                  <a:lnTo>
                    <a:pt x="1601271" y="1277848"/>
                  </a:lnTo>
                  <a:lnTo>
                    <a:pt x="1612689" y="1325597"/>
                  </a:lnTo>
                  <a:lnTo>
                    <a:pt x="1627933" y="1375341"/>
                  </a:lnTo>
                  <a:lnTo>
                    <a:pt x="1647566" y="1425758"/>
                  </a:lnTo>
                  <a:lnTo>
                    <a:pt x="1672148" y="1475522"/>
                  </a:lnTo>
                  <a:lnTo>
                    <a:pt x="1698213" y="1511829"/>
                  </a:lnTo>
                  <a:lnTo>
                    <a:pt x="1733412" y="1545587"/>
                  </a:lnTo>
                  <a:lnTo>
                    <a:pt x="1774151" y="1576217"/>
                  </a:lnTo>
                  <a:lnTo>
                    <a:pt x="1816833" y="1603140"/>
                  </a:lnTo>
                  <a:lnTo>
                    <a:pt x="1857863" y="1625780"/>
                  </a:lnTo>
                  <a:lnTo>
                    <a:pt x="1893647" y="1643557"/>
                  </a:lnTo>
                  <a:lnTo>
                    <a:pt x="1896920" y="1645059"/>
                  </a:lnTo>
                  <a:lnTo>
                    <a:pt x="1899405" y="1648442"/>
                  </a:lnTo>
                  <a:lnTo>
                    <a:pt x="1900352" y="1658596"/>
                  </a:lnTo>
                  <a:lnTo>
                    <a:pt x="1896031" y="1663940"/>
                  </a:lnTo>
                  <a:lnTo>
                    <a:pt x="1889938" y="1664508"/>
                  </a:lnTo>
                  <a:lnTo>
                    <a:pt x="1850573" y="1668679"/>
                  </a:lnTo>
                  <a:lnTo>
                    <a:pt x="1802818" y="1676177"/>
                  </a:lnTo>
                  <a:lnTo>
                    <a:pt x="1749089" y="1688021"/>
                  </a:lnTo>
                  <a:lnTo>
                    <a:pt x="1691801" y="1705230"/>
                  </a:lnTo>
                  <a:lnTo>
                    <a:pt x="1633367" y="1728821"/>
                  </a:lnTo>
                  <a:lnTo>
                    <a:pt x="1588963" y="1755807"/>
                  </a:lnTo>
                  <a:lnTo>
                    <a:pt x="1548730" y="1791512"/>
                  </a:lnTo>
                  <a:lnTo>
                    <a:pt x="1512871" y="1832956"/>
                  </a:lnTo>
                  <a:lnTo>
                    <a:pt x="1481589" y="1877157"/>
                  </a:lnTo>
                  <a:lnTo>
                    <a:pt x="1455085" y="1921136"/>
                  </a:lnTo>
                  <a:lnTo>
                    <a:pt x="1433563" y="1961911"/>
                  </a:lnTo>
                  <a:lnTo>
                    <a:pt x="1417225" y="1996503"/>
                  </a:lnTo>
                  <a:lnTo>
                    <a:pt x="1415159" y="2000191"/>
                  </a:lnTo>
                  <a:lnTo>
                    <a:pt x="1412265" y="2002750"/>
                  </a:lnTo>
                  <a:lnTo>
                    <a:pt x="1408203" y="2003129"/>
                  </a:lnTo>
                  <a:lnTo>
                    <a:pt x="1402599" y="2003773"/>
                  </a:lnTo>
                  <a:close/>
                </a:path>
              </a:pathLst>
            </a:custGeom>
            <a:solidFill>
              <a:srgbClr val="7DB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5846848" y="310381"/>
            <a:ext cx="2441575" cy="728980"/>
          </a:xfrm>
          <a:custGeom>
            <a:avLst/>
            <a:gdLst/>
            <a:ahLst/>
            <a:cxnLst/>
            <a:rect l="l" t="t" r="r" b="b"/>
            <a:pathLst>
              <a:path w="2441575" h="728980">
                <a:moveTo>
                  <a:pt x="124875" y="728474"/>
                </a:moveTo>
                <a:lnTo>
                  <a:pt x="66853" y="720957"/>
                </a:lnTo>
                <a:lnTo>
                  <a:pt x="26606" y="680866"/>
                </a:lnTo>
                <a:lnTo>
                  <a:pt x="7281" y="630496"/>
                </a:lnTo>
                <a:lnTo>
                  <a:pt x="0" y="571985"/>
                </a:lnTo>
                <a:lnTo>
                  <a:pt x="8810" y="526836"/>
                </a:lnTo>
                <a:lnTo>
                  <a:pt x="21308" y="482046"/>
                </a:lnTo>
                <a:lnTo>
                  <a:pt x="37958" y="437927"/>
                </a:lnTo>
                <a:lnTo>
                  <a:pt x="59224" y="394793"/>
                </a:lnTo>
                <a:lnTo>
                  <a:pt x="85570" y="352955"/>
                </a:lnTo>
                <a:lnTo>
                  <a:pt x="114845" y="313653"/>
                </a:lnTo>
                <a:lnTo>
                  <a:pt x="145651" y="276353"/>
                </a:lnTo>
                <a:lnTo>
                  <a:pt x="178002" y="241067"/>
                </a:lnTo>
                <a:lnTo>
                  <a:pt x="211909" y="207810"/>
                </a:lnTo>
                <a:lnTo>
                  <a:pt x="247384" y="176595"/>
                </a:lnTo>
                <a:lnTo>
                  <a:pt x="284439" y="147437"/>
                </a:lnTo>
                <a:lnTo>
                  <a:pt x="323085" y="120350"/>
                </a:lnTo>
                <a:lnTo>
                  <a:pt x="363335" y="95347"/>
                </a:lnTo>
                <a:lnTo>
                  <a:pt x="405200" y="72442"/>
                </a:lnTo>
                <a:lnTo>
                  <a:pt x="448693" y="51649"/>
                </a:lnTo>
                <a:lnTo>
                  <a:pt x="493825" y="32981"/>
                </a:lnTo>
                <a:lnTo>
                  <a:pt x="541130" y="18265"/>
                </a:lnTo>
                <a:lnTo>
                  <a:pt x="586860" y="10658"/>
                </a:lnTo>
                <a:lnTo>
                  <a:pt x="631077" y="9772"/>
                </a:lnTo>
                <a:lnTo>
                  <a:pt x="673842" y="15217"/>
                </a:lnTo>
                <a:lnTo>
                  <a:pt x="715215" y="26605"/>
                </a:lnTo>
                <a:lnTo>
                  <a:pt x="755259" y="43545"/>
                </a:lnTo>
                <a:lnTo>
                  <a:pt x="794034" y="65649"/>
                </a:lnTo>
                <a:lnTo>
                  <a:pt x="831603" y="92527"/>
                </a:lnTo>
                <a:lnTo>
                  <a:pt x="868025" y="123790"/>
                </a:lnTo>
                <a:lnTo>
                  <a:pt x="945157" y="198184"/>
                </a:lnTo>
                <a:lnTo>
                  <a:pt x="985537" y="233297"/>
                </a:lnTo>
                <a:lnTo>
                  <a:pt x="1029642" y="264198"/>
                </a:lnTo>
                <a:lnTo>
                  <a:pt x="1077199" y="287774"/>
                </a:lnTo>
                <a:lnTo>
                  <a:pt x="1129572" y="298777"/>
                </a:lnTo>
                <a:lnTo>
                  <a:pt x="1164800" y="297592"/>
                </a:lnTo>
                <a:lnTo>
                  <a:pt x="1196023" y="289140"/>
                </a:lnTo>
                <a:lnTo>
                  <a:pt x="1223145" y="271929"/>
                </a:lnTo>
                <a:lnTo>
                  <a:pt x="1246071" y="244466"/>
                </a:lnTo>
                <a:lnTo>
                  <a:pt x="1261984" y="219989"/>
                </a:lnTo>
                <a:lnTo>
                  <a:pt x="1278699" y="195984"/>
                </a:lnTo>
                <a:lnTo>
                  <a:pt x="1314340" y="149664"/>
                </a:lnTo>
                <a:lnTo>
                  <a:pt x="1347414" y="113556"/>
                </a:lnTo>
                <a:lnTo>
                  <a:pt x="1382915" y="82454"/>
                </a:lnTo>
                <a:lnTo>
                  <a:pt x="1420446" y="56340"/>
                </a:lnTo>
                <a:lnTo>
                  <a:pt x="1459611" y="35197"/>
                </a:lnTo>
                <a:lnTo>
                  <a:pt x="1500014" y="19009"/>
                </a:lnTo>
                <a:lnTo>
                  <a:pt x="1541260" y="7758"/>
                </a:lnTo>
                <a:lnTo>
                  <a:pt x="1582952" y="1427"/>
                </a:lnTo>
                <a:lnTo>
                  <a:pt x="1624695" y="0"/>
                </a:lnTo>
                <a:lnTo>
                  <a:pt x="1666092" y="3458"/>
                </a:lnTo>
                <a:lnTo>
                  <a:pt x="1706748" y="11785"/>
                </a:lnTo>
                <a:lnTo>
                  <a:pt x="1746267" y="24965"/>
                </a:lnTo>
                <a:lnTo>
                  <a:pt x="1784252" y="42980"/>
                </a:lnTo>
                <a:lnTo>
                  <a:pt x="1820308" y="65812"/>
                </a:lnTo>
                <a:lnTo>
                  <a:pt x="1854039" y="93445"/>
                </a:lnTo>
                <a:lnTo>
                  <a:pt x="1885050" y="125863"/>
                </a:lnTo>
                <a:lnTo>
                  <a:pt x="1912943" y="163047"/>
                </a:lnTo>
                <a:lnTo>
                  <a:pt x="1950665" y="219918"/>
                </a:lnTo>
                <a:lnTo>
                  <a:pt x="1969797" y="248182"/>
                </a:lnTo>
                <a:lnTo>
                  <a:pt x="2020887" y="312673"/>
                </a:lnTo>
                <a:lnTo>
                  <a:pt x="2055389" y="338478"/>
                </a:lnTo>
                <a:lnTo>
                  <a:pt x="2092153" y="353539"/>
                </a:lnTo>
                <a:lnTo>
                  <a:pt x="2130496" y="357808"/>
                </a:lnTo>
                <a:lnTo>
                  <a:pt x="2169733" y="351236"/>
                </a:lnTo>
                <a:lnTo>
                  <a:pt x="2209181" y="333774"/>
                </a:lnTo>
                <a:lnTo>
                  <a:pt x="2248155" y="305371"/>
                </a:lnTo>
                <a:lnTo>
                  <a:pt x="2279315" y="274137"/>
                </a:lnTo>
                <a:lnTo>
                  <a:pt x="2306817" y="240081"/>
                </a:lnTo>
                <a:lnTo>
                  <a:pt x="2332135" y="204346"/>
                </a:lnTo>
                <a:lnTo>
                  <a:pt x="2356742" y="168077"/>
                </a:lnTo>
                <a:lnTo>
                  <a:pt x="2390234" y="124593"/>
                </a:lnTo>
                <a:lnTo>
                  <a:pt x="2427352" y="86436"/>
                </a:lnTo>
                <a:lnTo>
                  <a:pt x="2441152" y="75198"/>
                </a:lnTo>
                <a:lnTo>
                  <a:pt x="2441152" y="429741"/>
                </a:lnTo>
                <a:lnTo>
                  <a:pt x="2398949" y="475132"/>
                </a:lnTo>
                <a:lnTo>
                  <a:pt x="2358464" y="507563"/>
                </a:lnTo>
                <a:lnTo>
                  <a:pt x="2325594" y="527394"/>
                </a:lnTo>
                <a:lnTo>
                  <a:pt x="2289178" y="544119"/>
                </a:lnTo>
                <a:lnTo>
                  <a:pt x="2249853" y="557469"/>
                </a:lnTo>
                <a:lnTo>
                  <a:pt x="2208262" y="567173"/>
                </a:lnTo>
                <a:lnTo>
                  <a:pt x="2165041" y="572960"/>
                </a:lnTo>
                <a:lnTo>
                  <a:pt x="2120833" y="574560"/>
                </a:lnTo>
                <a:lnTo>
                  <a:pt x="2076275" y="571703"/>
                </a:lnTo>
                <a:lnTo>
                  <a:pt x="2032009" y="564118"/>
                </a:lnTo>
                <a:lnTo>
                  <a:pt x="1988672" y="551534"/>
                </a:lnTo>
                <a:lnTo>
                  <a:pt x="1946906" y="533682"/>
                </a:lnTo>
                <a:lnTo>
                  <a:pt x="1907350" y="510291"/>
                </a:lnTo>
                <a:lnTo>
                  <a:pt x="1870643" y="481090"/>
                </a:lnTo>
                <a:lnTo>
                  <a:pt x="1837425" y="445809"/>
                </a:lnTo>
                <a:lnTo>
                  <a:pt x="1808336" y="404178"/>
                </a:lnTo>
                <a:lnTo>
                  <a:pt x="1789208" y="373027"/>
                </a:lnTo>
                <a:lnTo>
                  <a:pt x="1769241" y="342352"/>
                </a:lnTo>
                <a:lnTo>
                  <a:pt x="1726685" y="282916"/>
                </a:lnTo>
                <a:lnTo>
                  <a:pt x="1690336" y="245488"/>
                </a:lnTo>
                <a:lnTo>
                  <a:pt x="1651539" y="224672"/>
                </a:lnTo>
                <a:lnTo>
                  <a:pt x="1610764" y="220503"/>
                </a:lnTo>
                <a:lnTo>
                  <a:pt x="1568482" y="233015"/>
                </a:lnTo>
                <a:lnTo>
                  <a:pt x="1525165" y="262244"/>
                </a:lnTo>
                <a:lnTo>
                  <a:pt x="1477547" y="310538"/>
                </a:lnTo>
                <a:lnTo>
                  <a:pt x="1435699" y="364702"/>
                </a:lnTo>
                <a:lnTo>
                  <a:pt x="1404095" y="404252"/>
                </a:lnTo>
                <a:lnTo>
                  <a:pt x="1369625" y="438432"/>
                </a:lnTo>
                <a:lnTo>
                  <a:pt x="1332570" y="467135"/>
                </a:lnTo>
                <a:lnTo>
                  <a:pt x="1293208" y="490258"/>
                </a:lnTo>
                <a:lnTo>
                  <a:pt x="1251820" y="507696"/>
                </a:lnTo>
                <a:lnTo>
                  <a:pt x="1208686" y="519346"/>
                </a:lnTo>
                <a:lnTo>
                  <a:pt x="1164087" y="525104"/>
                </a:lnTo>
                <a:lnTo>
                  <a:pt x="1118302" y="524865"/>
                </a:lnTo>
                <a:lnTo>
                  <a:pt x="1071611" y="518525"/>
                </a:lnTo>
                <a:lnTo>
                  <a:pt x="1024295" y="505980"/>
                </a:lnTo>
                <a:lnTo>
                  <a:pt x="976633" y="487127"/>
                </a:lnTo>
                <a:lnTo>
                  <a:pt x="928906" y="461860"/>
                </a:lnTo>
                <a:lnTo>
                  <a:pt x="889408" y="436329"/>
                </a:lnTo>
                <a:lnTo>
                  <a:pt x="851883" y="408567"/>
                </a:lnTo>
                <a:lnTo>
                  <a:pt x="815975" y="378891"/>
                </a:lnTo>
                <a:lnTo>
                  <a:pt x="781330" y="347618"/>
                </a:lnTo>
                <a:lnTo>
                  <a:pt x="747594" y="315066"/>
                </a:lnTo>
                <a:lnTo>
                  <a:pt x="704706" y="276090"/>
                </a:lnTo>
                <a:lnTo>
                  <a:pt x="666324" y="250416"/>
                </a:lnTo>
                <a:lnTo>
                  <a:pt x="629391" y="237747"/>
                </a:lnTo>
                <a:lnTo>
                  <a:pt x="590846" y="237782"/>
                </a:lnTo>
                <a:lnTo>
                  <a:pt x="547629" y="250224"/>
                </a:lnTo>
                <a:lnTo>
                  <a:pt x="496682" y="274772"/>
                </a:lnTo>
                <a:lnTo>
                  <a:pt x="454710" y="299180"/>
                </a:lnTo>
                <a:lnTo>
                  <a:pt x="414858" y="325658"/>
                </a:lnTo>
                <a:lnTo>
                  <a:pt x="377442" y="354440"/>
                </a:lnTo>
                <a:lnTo>
                  <a:pt x="342777" y="385761"/>
                </a:lnTo>
                <a:lnTo>
                  <a:pt x="311178" y="419856"/>
                </a:lnTo>
                <a:lnTo>
                  <a:pt x="282961" y="456960"/>
                </a:lnTo>
                <a:lnTo>
                  <a:pt x="258441" y="497308"/>
                </a:lnTo>
                <a:lnTo>
                  <a:pt x="237933" y="541136"/>
                </a:lnTo>
                <a:lnTo>
                  <a:pt x="221753" y="588677"/>
                </a:lnTo>
                <a:lnTo>
                  <a:pt x="215289" y="609596"/>
                </a:lnTo>
                <a:lnTo>
                  <a:pt x="201142" y="651124"/>
                </a:lnTo>
                <a:lnTo>
                  <a:pt x="194768" y="672098"/>
                </a:lnTo>
                <a:lnTo>
                  <a:pt x="184888" y="695815"/>
                </a:lnTo>
                <a:lnTo>
                  <a:pt x="170042" y="712842"/>
                </a:lnTo>
                <a:lnTo>
                  <a:pt x="150086" y="723590"/>
                </a:lnTo>
                <a:lnTo>
                  <a:pt x="124875" y="728474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27548" y="1134255"/>
            <a:ext cx="2360930" cy="661670"/>
          </a:xfrm>
          <a:custGeom>
            <a:avLst/>
            <a:gdLst/>
            <a:ahLst/>
            <a:cxnLst/>
            <a:rect l="l" t="t" r="r" b="b"/>
            <a:pathLst>
              <a:path w="2360930" h="661669">
                <a:moveTo>
                  <a:pt x="126832" y="661480"/>
                </a:moveTo>
                <a:lnTo>
                  <a:pt x="53528" y="644159"/>
                </a:lnTo>
                <a:lnTo>
                  <a:pt x="20323" y="615535"/>
                </a:lnTo>
                <a:lnTo>
                  <a:pt x="2025" y="579554"/>
                </a:lnTo>
                <a:lnTo>
                  <a:pt x="0" y="537868"/>
                </a:lnTo>
                <a:lnTo>
                  <a:pt x="15615" y="492128"/>
                </a:lnTo>
                <a:lnTo>
                  <a:pt x="38962" y="448179"/>
                </a:lnTo>
                <a:lnTo>
                  <a:pt x="62781" y="404617"/>
                </a:lnTo>
                <a:lnTo>
                  <a:pt x="87422" y="361761"/>
                </a:lnTo>
                <a:lnTo>
                  <a:pt x="113234" y="319927"/>
                </a:lnTo>
                <a:lnTo>
                  <a:pt x="140566" y="279434"/>
                </a:lnTo>
                <a:lnTo>
                  <a:pt x="169768" y="240599"/>
                </a:lnTo>
                <a:lnTo>
                  <a:pt x="201188" y="203741"/>
                </a:lnTo>
                <a:lnTo>
                  <a:pt x="235177" y="169176"/>
                </a:lnTo>
                <a:lnTo>
                  <a:pt x="272082" y="137223"/>
                </a:lnTo>
                <a:lnTo>
                  <a:pt x="312255" y="108199"/>
                </a:lnTo>
                <a:lnTo>
                  <a:pt x="356043" y="82421"/>
                </a:lnTo>
                <a:lnTo>
                  <a:pt x="403796" y="60209"/>
                </a:lnTo>
                <a:lnTo>
                  <a:pt x="449417" y="42732"/>
                </a:lnTo>
                <a:lnTo>
                  <a:pt x="495812" y="27532"/>
                </a:lnTo>
                <a:lnTo>
                  <a:pt x="543391" y="15050"/>
                </a:lnTo>
                <a:lnTo>
                  <a:pt x="592565" y="5726"/>
                </a:lnTo>
                <a:lnTo>
                  <a:pt x="643742" y="0"/>
                </a:lnTo>
                <a:lnTo>
                  <a:pt x="691618" y="6274"/>
                </a:lnTo>
                <a:lnTo>
                  <a:pt x="737899" y="16302"/>
                </a:lnTo>
                <a:lnTo>
                  <a:pt x="781985" y="31057"/>
                </a:lnTo>
                <a:lnTo>
                  <a:pt x="823277" y="51509"/>
                </a:lnTo>
                <a:lnTo>
                  <a:pt x="861177" y="78629"/>
                </a:lnTo>
                <a:lnTo>
                  <a:pt x="895084" y="113388"/>
                </a:lnTo>
                <a:lnTo>
                  <a:pt x="924399" y="156757"/>
                </a:lnTo>
                <a:lnTo>
                  <a:pt x="995597" y="284319"/>
                </a:lnTo>
                <a:lnTo>
                  <a:pt x="1028662" y="329282"/>
                </a:lnTo>
                <a:lnTo>
                  <a:pt x="1066867" y="352451"/>
                </a:lnTo>
                <a:lnTo>
                  <a:pt x="1111669" y="354134"/>
                </a:lnTo>
                <a:lnTo>
                  <a:pt x="1164528" y="334638"/>
                </a:lnTo>
                <a:lnTo>
                  <a:pt x="1222864" y="290885"/>
                </a:lnTo>
                <a:lnTo>
                  <a:pt x="1265484" y="231729"/>
                </a:lnTo>
                <a:lnTo>
                  <a:pt x="1280448" y="206656"/>
                </a:lnTo>
                <a:lnTo>
                  <a:pt x="1296930" y="182763"/>
                </a:lnTo>
                <a:lnTo>
                  <a:pt x="1332141" y="136353"/>
                </a:lnTo>
                <a:lnTo>
                  <a:pt x="1360710" y="104442"/>
                </a:lnTo>
                <a:lnTo>
                  <a:pt x="1393497" y="77429"/>
                </a:lnTo>
                <a:lnTo>
                  <a:pt x="1429841" y="55301"/>
                </a:lnTo>
                <a:lnTo>
                  <a:pt x="1469082" y="38042"/>
                </a:lnTo>
                <a:lnTo>
                  <a:pt x="1510558" y="25638"/>
                </a:lnTo>
                <a:lnTo>
                  <a:pt x="1553608" y="18076"/>
                </a:lnTo>
                <a:lnTo>
                  <a:pt x="1597572" y="15341"/>
                </a:lnTo>
                <a:lnTo>
                  <a:pt x="1641787" y="17419"/>
                </a:lnTo>
                <a:lnTo>
                  <a:pt x="1685594" y="24296"/>
                </a:lnTo>
                <a:lnTo>
                  <a:pt x="1728330" y="35958"/>
                </a:lnTo>
                <a:lnTo>
                  <a:pt x="1769336" y="52390"/>
                </a:lnTo>
                <a:lnTo>
                  <a:pt x="1807949" y="73578"/>
                </a:lnTo>
                <a:lnTo>
                  <a:pt x="1843509" y="99508"/>
                </a:lnTo>
                <a:lnTo>
                  <a:pt x="1875356" y="130167"/>
                </a:lnTo>
                <a:lnTo>
                  <a:pt x="1902826" y="165539"/>
                </a:lnTo>
                <a:lnTo>
                  <a:pt x="1925261" y="205610"/>
                </a:lnTo>
                <a:lnTo>
                  <a:pt x="1945713" y="245410"/>
                </a:lnTo>
                <a:lnTo>
                  <a:pt x="1970467" y="281124"/>
                </a:lnTo>
                <a:lnTo>
                  <a:pt x="2001526" y="309869"/>
                </a:lnTo>
                <a:lnTo>
                  <a:pt x="2040891" y="328762"/>
                </a:lnTo>
                <a:lnTo>
                  <a:pt x="2090566" y="334919"/>
                </a:lnTo>
                <a:lnTo>
                  <a:pt x="2130481" y="331056"/>
                </a:lnTo>
                <a:lnTo>
                  <a:pt x="2166871" y="320723"/>
                </a:lnTo>
                <a:lnTo>
                  <a:pt x="2199978" y="303106"/>
                </a:lnTo>
                <a:lnTo>
                  <a:pt x="2230045" y="277395"/>
                </a:lnTo>
                <a:lnTo>
                  <a:pt x="2258876" y="247576"/>
                </a:lnTo>
                <a:lnTo>
                  <a:pt x="2317083" y="188449"/>
                </a:lnTo>
                <a:lnTo>
                  <a:pt x="2345934" y="158649"/>
                </a:lnTo>
                <a:lnTo>
                  <a:pt x="2360451" y="146099"/>
                </a:lnTo>
                <a:lnTo>
                  <a:pt x="2360451" y="458520"/>
                </a:lnTo>
                <a:lnTo>
                  <a:pt x="2322874" y="490617"/>
                </a:lnTo>
                <a:lnTo>
                  <a:pt x="2286345" y="514363"/>
                </a:lnTo>
                <a:lnTo>
                  <a:pt x="2247590" y="533473"/>
                </a:lnTo>
                <a:lnTo>
                  <a:pt x="2207097" y="547944"/>
                </a:lnTo>
                <a:lnTo>
                  <a:pt x="2165351" y="557774"/>
                </a:lnTo>
                <a:lnTo>
                  <a:pt x="2122841" y="562960"/>
                </a:lnTo>
                <a:lnTo>
                  <a:pt x="2080051" y="563501"/>
                </a:lnTo>
                <a:lnTo>
                  <a:pt x="2037470" y="559395"/>
                </a:lnTo>
                <a:lnTo>
                  <a:pt x="1995584" y="550639"/>
                </a:lnTo>
                <a:lnTo>
                  <a:pt x="1954879" y="537230"/>
                </a:lnTo>
                <a:lnTo>
                  <a:pt x="1915842" y="519168"/>
                </a:lnTo>
                <a:lnTo>
                  <a:pt x="1878960" y="496448"/>
                </a:lnTo>
                <a:lnTo>
                  <a:pt x="1844720" y="469071"/>
                </a:lnTo>
                <a:lnTo>
                  <a:pt x="1813608" y="437032"/>
                </a:lnTo>
                <a:lnTo>
                  <a:pt x="1786111" y="400330"/>
                </a:lnTo>
                <a:lnTo>
                  <a:pt x="1753844" y="351510"/>
                </a:lnTo>
                <a:lnTo>
                  <a:pt x="1737396" y="327329"/>
                </a:lnTo>
                <a:lnTo>
                  <a:pt x="1720615" y="303404"/>
                </a:lnTo>
                <a:lnTo>
                  <a:pt x="1688246" y="267476"/>
                </a:lnTo>
                <a:lnTo>
                  <a:pt x="1652530" y="244638"/>
                </a:lnTo>
                <a:lnTo>
                  <a:pt x="1614522" y="234923"/>
                </a:lnTo>
                <a:lnTo>
                  <a:pt x="1575278" y="238364"/>
                </a:lnTo>
                <a:lnTo>
                  <a:pt x="1535856" y="254993"/>
                </a:lnTo>
                <a:lnTo>
                  <a:pt x="1497311" y="284844"/>
                </a:lnTo>
                <a:lnTo>
                  <a:pt x="1464521" y="327316"/>
                </a:lnTo>
                <a:lnTo>
                  <a:pt x="1438555" y="373992"/>
                </a:lnTo>
                <a:lnTo>
                  <a:pt x="1410383" y="418301"/>
                </a:lnTo>
                <a:lnTo>
                  <a:pt x="1378637" y="456748"/>
                </a:lnTo>
                <a:lnTo>
                  <a:pt x="1343554" y="489579"/>
                </a:lnTo>
                <a:lnTo>
                  <a:pt x="1305369" y="517043"/>
                </a:lnTo>
                <a:lnTo>
                  <a:pt x="1264322" y="539387"/>
                </a:lnTo>
                <a:lnTo>
                  <a:pt x="1220648" y="556860"/>
                </a:lnTo>
                <a:lnTo>
                  <a:pt x="1174584" y="569707"/>
                </a:lnTo>
                <a:lnTo>
                  <a:pt x="1126367" y="578179"/>
                </a:lnTo>
                <a:lnTo>
                  <a:pt x="1076235" y="582521"/>
                </a:lnTo>
                <a:lnTo>
                  <a:pt x="1029927" y="580288"/>
                </a:lnTo>
                <a:lnTo>
                  <a:pt x="986362" y="569746"/>
                </a:lnTo>
                <a:lnTo>
                  <a:pt x="945738" y="551672"/>
                </a:lnTo>
                <a:lnTo>
                  <a:pt x="908253" y="526841"/>
                </a:lnTo>
                <a:lnTo>
                  <a:pt x="874106" y="496030"/>
                </a:lnTo>
                <a:lnTo>
                  <a:pt x="843492" y="460014"/>
                </a:lnTo>
                <a:lnTo>
                  <a:pt x="804062" y="398794"/>
                </a:lnTo>
                <a:lnTo>
                  <a:pt x="768936" y="334552"/>
                </a:lnTo>
                <a:lnTo>
                  <a:pt x="739593" y="288715"/>
                </a:lnTo>
                <a:lnTo>
                  <a:pt x="707916" y="255930"/>
                </a:lnTo>
                <a:lnTo>
                  <a:pt x="672774" y="235853"/>
                </a:lnTo>
                <a:lnTo>
                  <a:pt x="633034" y="228134"/>
                </a:lnTo>
                <a:lnTo>
                  <a:pt x="587563" y="232426"/>
                </a:lnTo>
                <a:lnTo>
                  <a:pt x="535229" y="248384"/>
                </a:lnTo>
                <a:lnTo>
                  <a:pt x="485325" y="270599"/>
                </a:lnTo>
                <a:lnTo>
                  <a:pt x="439261" y="297345"/>
                </a:lnTo>
                <a:lnTo>
                  <a:pt x="397118" y="328754"/>
                </a:lnTo>
                <a:lnTo>
                  <a:pt x="358977" y="364959"/>
                </a:lnTo>
                <a:lnTo>
                  <a:pt x="324919" y="406091"/>
                </a:lnTo>
                <a:lnTo>
                  <a:pt x="295025" y="452285"/>
                </a:lnTo>
                <a:lnTo>
                  <a:pt x="272036" y="492438"/>
                </a:lnTo>
                <a:lnTo>
                  <a:pt x="248318" y="532236"/>
                </a:lnTo>
                <a:lnTo>
                  <a:pt x="223231" y="571049"/>
                </a:lnTo>
                <a:lnTo>
                  <a:pt x="196133" y="608249"/>
                </a:lnTo>
                <a:lnTo>
                  <a:pt x="161043" y="644414"/>
                </a:lnTo>
                <a:lnTo>
                  <a:pt x="126832" y="661480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882585" y="2487955"/>
            <a:ext cx="2406015" cy="4930775"/>
            <a:chOff x="15882585" y="2487955"/>
            <a:chExt cx="2406015" cy="4930775"/>
          </a:xfrm>
        </p:grpSpPr>
        <p:sp>
          <p:nvSpPr>
            <p:cNvPr id="9" name="object 9"/>
            <p:cNvSpPr/>
            <p:nvPr/>
          </p:nvSpPr>
          <p:spPr>
            <a:xfrm>
              <a:off x="16585006" y="2487955"/>
              <a:ext cx="1703070" cy="4930775"/>
            </a:xfrm>
            <a:custGeom>
              <a:avLst/>
              <a:gdLst/>
              <a:ahLst/>
              <a:cxnLst/>
              <a:rect l="l" t="t" r="r" b="b"/>
              <a:pathLst>
                <a:path w="1703069" h="4930775">
                  <a:moveTo>
                    <a:pt x="1126499" y="540821"/>
                  </a:moveTo>
                  <a:lnTo>
                    <a:pt x="1154482" y="497830"/>
                  </a:lnTo>
                  <a:lnTo>
                    <a:pt x="1183869" y="455756"/>
                  </a:lnTo>
                  <a:lnTo>
                    <a:pt x="1214620" y="414639"/>
                  </a:lnTo>
                  <a:lnTo>
                    <a:pt x="1246693" y="374520"/>
                  </a:lnTo>
                  <a:lnTo>
                    <a:pt x="1280047" y="335440"/>
                  </a:lnTo>
                  <a:lnTo>
                    <a:pt x="1314643" y="297441"/>
                  </a:lnTo>
                  <a:lnTo>
                    <a:pt x="1349884" y="261175"/>
                  </a:lnTo>
                  <a:lnTo>
                    <a:pt x="1386372" y="226030"/>
                  </a:lnTo>
                  <a:lnTo>
                    <a:pt x="1424055" y="192066"/>
                  </a:lnTo>
                  <a:lnTo>
                    <a:pt x="1462883" y="159344"/>
                  </a:lnTo>
                  <a:lnTo>
                    <a:pt x="1502804" y="127924"/>
                  </a:lnTo>
                  <a:lnTo>
                    <a:pt x="1543767" y="97865"/>
                  </a:lnTo>
                  <a:lnTo>
                    <a:pt x="1585720" y="69229"/>
                  </a:lnTo>
                  <a:lnTo>
                    <a:pt x="1628613" y="42075"/>
                  </a:lnTo>
                  <a:lnTo>
                    <a:pt x="1672394" y="16464"/>
                  </a:lnTo>
                  <a:lnTo>
                    <a:pt x="1702992" y="0"/>
                  </a:lnTo>
                  <a:lnTo>
                    <a:pt x="1702992" y="4702847"/>
                  </a:lnTo>
                  <a:lnTo>
                    <a:pt x="1636203" y="4745700"/>
                  </a:lnTo>
                  <a:lnTo>
                    <a:pt x="1591865" y="4771545"/>
                  </a:lnTo>
                  <a:lnTo>
                    <a:pt x="1546751" y="4795777"/>
                  </a:lnTo>
                  <a:lnTo>
                    <a:pt x="1500785" y="4818299"/>
                  </a:lnTo>
                  <a:lnTo>
                    <a:pt x="1453890" y="4839012"/>
                  </a:lnTo>
                  <a:lnTo>
                    <a:pt x="1405992" y="4857821"/>
                  </a:lnTo>
                  <a:lnTo>
                    <a:pt x="1357013" y="4874627"/>
                  </a:lnTo>
                  <a:lnTo>
                    <a:pt x="1306880" y="4889333"/>
                  </a:lnTo>
                  <a:lnTo>
                    <a:pt x="1258440" y="4901276"/>
                  </a:lnTo>
                  <a:lnTo>
                    <a:pt x="1209598" y="4911208"/>
                  </a:lnTo>
                  <a:lnTo>
                    <a:pt x="1160447" y="4919111"/>
                  </a:lnTo>
                  <a:lnTo>
                    <a:pt x="1111081" y="4924968"/>
                  </a:lnTo>
                  <a:lnTo>
                    <a:pt x="1061593" y="4928761"/>
                  </a:lnTo>
                  <a:lnTo>
                    <a:pt x="1012079" y="4930473"/>
                  </a:lnTo>
                  <a:lnTo>
                    <a:pt x="962631" y="4930086"/>
                  </a:lnTo>
                  <a:lnTo>
                    <a:pt x="913343" y="4927583"/>
                  </a:lnTo>
                  <a:lnTo>
                    <a:pt x="864310" y="4922947"/>
                  </a:lnTo>
                  <a:lnTo>
                    <a:pt x="815625" y="4916159"/>
                  </a:lnTo>
                  <a:lnTo>
                    <a:pt x="767383" y="4907203"/>
                  </a:lnTo>
                  <a:lnTo>
                    <a:pt x="719677" y="4896061"/>
                  </a:lnTo>
                  <a:lnTo>
                    <a:pt x="672601" y="4882715"/>
                  </a:lnTo>
                  <a:lnTo>
                    <a:pt x="626249" y="4867149"/>
                  </a:lnTo>
                  <a:lnTo>
                    <a:pt x="580715" y="4849344"/>
                  </a:lnTo>
                  <a:lnTo>
                    <a:pt x="536093" y="4829284"/>
                  </a:lnTo>
                  <a:lnTo>
                    <a:pt x="492477" y="4806950"/>
                  </a:lnTo>
                  <a:lnTo>
                    <a:pt x="449961" y="4782325"/>
                  </a:lnTo>
                  <a:lnTo>
                    <a:pt x="408638" y="4755393"/>
                  </a:lnTo>
                  <a:lnTo>
                    <a:pt x="368602" y="4726134"/>
                  </a:lnTo>
                  <a:lnTo>
                    <a:pt x="329948" y="4694533"/>
                  </a:lnTo>
                  <a:lnTo>
                    <a:pt x="295016" y="4662728"/>
                  </a:lnTo>
                  <a:lnTo>
                    <a:pt x="261713" y="4629132"/>
                  </a:lnTo>
                  <a:lnTo>
                    <a:pt x="230102" y="4593850"/>
                  </a:lnTo>
                  <a:lnTo>
                    <a:pt x="200245" y="4556988"/>
                  </a:lnTo>
                  <a:lnTo>
                    <a:pt x="172205" y="4518652"/>
                  </a:lnTo>
                  <a:lnTo>
                    <a:pt x="146043" y="4478948"/>
                  </a:lnTo>
                  <a:lnTo>
                    <a:pt x="121821" y="4437982"/>
                  </a:lnTo>
                  <a:lnTo>
                    <a:pt x="99602" y="4395858"/>
                  </a:lnTo>
                  <a:lnTo>
                    <a:pt x="79448" y="4352684"/>
                  </a:lnTo>
                  <a:lnTo>
                    <a:pt x="61421" y="4308564"/>
                  </a:lnTo>
                  <a:lnTo>
                    <a:pt x="45582" y="4263604"/>
                  </a:lnTo>
                  <a:lnTo>
                    <a:pt x="31995" y="4217911"/>
                  </a:lnTo>
                  <a:lnTo>
                    <a:pt x="20721" y="4171589"/>
                  </a:lnTo>
                  <a:lnTo>
                    <a:pt x="11822" y="4124745"/>
                  </a:lnTo>
                  <a:lnTo>
                    <a:pt x="5361" y="4077484"/>
                  </a:lnTo>
                  <a:lnTo>
                    <a:pt x="1400" y="4029913"/>
                  </a:lnTo>
                  <a:lnTo>
                    <a:pt x="0" y="3982136"/>
                  </a:lnTo>
                  <a:lnTo>
                    <a:pt x="1223" y="3934260"/>
                  </a:lnTo>
                  <a:lnTo>
                    <a:pt x="5133" y="3886390"/>
                  </a:lnTo>
                  <a:lnTo>
                    <a:pt x="11791" y="3838633"/>
                  </a:lnTo>
                  <a:lnTo>
                    <a:pt x="21259" y="3791093"/>
                  </a:lnTo>
                  <a:lnTo>
                    <a:pt x="33635" y="3743500"/>
                  </a:lnTo>
                  <a:lnTo>
                    <a:pt x="48508" y="3697074"/>
                  </a:lnTo>
                  <a:lnTo>
                    <a:pt x="65728" y="3651763"/>
                  </a:lnTo>
                  <a:lnTo>
                    <a:pt x="85144" y="3607517"/>
                  </a:lnTo>
                  <a:lnTo>
                    <a:pt x="106604" y="3564287"/>
                  </a:lnTo>
                  <a:lnTo>
                    <a:pt x="129958" y="3522022"/>
                  </a:lnTo>
                  <a:lnTo>
                    <a:pt x="155054" y="3480671"/>
                  </a:lnTo>
                  <a:lnTo>
                    <a:pt x="181741" y="3440185"/>
                  </a:lnTo>
                  <a:lnTo>
                    <a:pt x="209869" y="3400514"/>
                  </a:lnTo>
                  <a:lnTo>
                    <a:pt x="239286" y="3361607"/>
                  </a:lnTo>
                  <a:lnTo>
                    <a:pt x="269842" y="3323414"/>
                  </a:lnTo>
                  <a:lnTo>
                    <a:pt x="301385" y="3285885"/>
                  </a:lnTo>
                  <a:lnTo>
                    <a:pt x="333764" y="3248969"/>
                  </a:lnTo>
                  <a:lnTo>
                    <a:pt x="366829" y="3212617"/>
                  </a:lnTo>
                  <a:lnTo>
                    <a:pt x="400427" y="3176779"/>
                  </a:lnTo>
                  <a:lnTo>
                    <a:pt x="434409" y="3141403"/>
                  </a:lnTo>
                  <a:lnTo>
                    <a:pt x="468624" y="3106441"/>
                  </a:lnTo>
                  <a:lnTo>
                    <a:pt x="571150" y="3003530"/>
                  </a:lnTo>
                  <a:lnTo>
                    <a:pt x="639599" y="2934432"/>
                  </a:lnTo>
                  <a:lnTo>
                    <a:pt x="674262" y="2898869"/>
                  </a:lnTo>
                  <a:lnTo>
                    <a:pt x="708606" y="2862927"/>
                  </a:lnTo>
                  <a:lnTo>
                    <a:pt x="742467" y="2826505"/>
                  </a:lnTo>
                  <a:lnTo>
                    <a:pt x="775680" y="2789501"/>
                  </a:lnTo>
                  <a:lnTo>
                    <a:pt x="808079" y="2751814"/>
                  </a:lnTo>
                  <a:lnTo>
                    <a:pt x="839501" y="2713343"/>
                  </a:lnTo>
                  <a:lnTo>
                    <a:pt x="869781" y="2673985"/>
                  </a:lnTo>
                  <a:lnTo>
                    <a:pt x="898753" y="2633639"/>
                  </a:lnTo>
                  <a:lnTo>
                    <a:pt x="926254" y="2592205"/>
                  </a:lnTo>
                  <a:lnTo>
                    <a:pt x="951699" y="2549857"/>
                  </a:lnTo>
                  <a:lnTo>
                    <a:pt x="974687" y="2506644"/>
                  </a:lnTo>
                  <a:lnTo>
                    <a:pt x="995117" y="2462589"/>
                  </a:lnTo>
                  <a:lnTo>
                    <a:pt x="1012891" y="2417715"/>
                  </a:lnTo>
                  <a:lnTo>
                    <a:pt x="1027910" y="2372045"/>
                  </a:lnTo>
                  <a:lnTo>
                    <a:pt x="1040073" y="2325605"/>
                  </a:lnTo>
                  <a:lnTo>
                    <a:pt x="1049282" y="2278416"/>
                  </a:lnTo>
                  <a:lnTo>
                    <a:pt x="1055438" y="2230503"/>
                  </a:lnTo>
                  <a:lnTo>
                    <a:pt x="1058441" y="2181890"/>
                  </a:lnTo>
                  <a:lnTo>
                    <a:pt x="1058193" y="2132599"/>
                  </a:lnTo>
                  <a:lnTo>
                    <a:pt x="1054839" y="2082092"/>
                  </a:lnTo>
                  <a:lnTo>
                    <a:pt x="1048927" y="2031954"/>
                  </a:lnTo>
                  <a:lnTo>
                    <a:pt x="1040837" y="1982141"/>
                  </a:lnTo>
                  <a:lnTo>
                    <a:pt x="1030948" y="1932609"/>
                  </a:lnTo>
                  <a:lnTo>
                    <a:pt x="1019639" y="1883313"/>
                  </a:lnTo>
                  <a:lnTo>
                    <a:pt x="1007288" y="1834210"/>
                  </a:lnTo>
                  <a:lnTo>
                    <a:pt x="994274" y="1785256"/>
                  </a:lnTo>
                  <a:lnTo>
                    <a:pt x="967775" y="1687615"/>
                  </a:lnTo>
                  <a:lnTo>
                    <a:pt x="955047" y="1638841"/>
                  </a:lnTo>
                  <a:lnTo>
                    <a:pt x="943172" y="1590038"/>
                  </a:lnTo>
                  <a:lnTo>
                    <a:pt x="932428" y="1542819"/>
                  </a:lnTo>
                  <a:lnTo>
                    <a:pt x="923447" y="1495497"/>
                  </a:lnTo>
                  <a:lnTo>
                    <a:pt x="916231" y="1448070"/>
                  </a:lnTo>
                  <a:lnTo>
                    <a:pt x="910780" y="1400540"/>
                  </a:lnTo>
                  <a:lnTo>
                    <a:pt x="907092" y="1352906"/>
                  </a:lnTo>
                  <a:lnTo>
                    <a:pt x="905169" y="1305169"/>
                  </a:lnTo>
                  <a:lnTo>
                    <a:pt x="905010" y="1257327"/>
                  </a:lnTo>
                  <a:lnTo>
                    <a:pt x="906615" y="1209382"/>
                  </a:lnTo>
                  <a:lnTo>
                    <a:pt x="909984" y="1161333"/>
                  </a:lnTo>
                  <a:lnTo>
                    <a:pt x="915118" y="1113180"/>
                  </a:lnTo>
                  <a:lnTo>
                    <a:pt x="923060" y="1062406"/>
                  </a:lnTo>
                  <a:lnTo>
                    <a:pt x="932897" y="1012055"/>
                  </a:lnTo>
                  <a:lnTo>
                    <a:pt x="944589" y="962167"/>
                  </a:lnTo>
                  <a:lnTo>
                    <a:pt x="958093" y="912784"/>
                  </a:lnTo>
                  <a:lnTo>
                    <a:pt x="973370" y="863946"/>
                  </a:lnTo>
                  <a:lnTo>
                    <a:pt x="990379" y="815695"/>
                  </a:lnTo>
                  <a:lnTo>
                    <a:pt x="1009078" y="768073"/>
                  </a:lnTo>
                  <a:lnTo>
                    <a:pt x="1029426" y="721120"/>
                  </a:lnTo>
                  <a:lnTo>
                    <a:pt x="1051384" y="674876"/>
                  </a:lnTo>
                  <a:lnTo>
                    <a:pt x="1074909" y="629385"/>
                  </a:lnTo>
                  <a:lnTo>
                    <a:pt x="1099961" y="584686"/>
                  </a:lnTo>
                  <a:lnTo>
                    <a:pt x="1126499" y="540821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82585" y="4013407"/>
              <a:ext cx="2267585" cy="1866264"/>
            </a:xfrm>
            <a:custGeom>
              <a:avLst/>
              <a:gdLst/>
              <a:ahLst/>
              <a:cxnLst/>
              <a:rect l="l" t="t" r="r" b="b"/>
              <a:pathLst>
                <a:path w="2267584" h="1866264">
                  <a:moveTo>
                    <a:pt x="1589666" y="442535"/>
                  </a:moveTo>
                  <a:lnTo>
                    <a:pt x="1596243" y="444531"/>
                  </a:lnTo>
                  <a:lnTo>
                    <a:pt x="1601683" y="448881"/>
                  </a:lnTo>
                  <a:lnTo>
                    <a:pt x="1605274" y="455094"/>
                  </a:lnTo>
                  <a:lnTo>
                    <a:pt x="1617455" y="494639"/>
                  </a:lnTo>
                  <a:lnTo>
                    <a:pt x="1632136" y="540059"/>
                  </a:lnTo>
                  <a:lnTo>
                    <a:pt x="1649072" y="589708"/>
                  </a:lnTo>
                  <a:lnTo>
                    <a:pt x="1668020" y="641937"/>
                  </a:lnTo>
                  <a:lnTo>
                    <a:pt x="1688734" y="695101"/>
                  </a:lnTo>
                  <a:lnTo>
                    <a:pt x="1710972" y="747552"/>
                  </a:lnTo>
                  <a:lnTo>
                    <a:pt x="1734490" y="797643"/>
                  </a:lnTo>
                  <a:lnTo>
                    <a:pt x="1759042" y="843729"/>
                  </a:lnTo>
                  <a:lnTo>
                    <a:pt x="1784386" y="884161"/>
                  </a:lnTo>
                  <a:lnTo>
                    <a:pt x="1810278" y="917294"/>
                  </a:lnTo>
                  <a:lnTo>
                    <a:pt x="1846130" y="952279"/>
                  </a:lnTo>
                  <a:lnTo>
                    <a:pt x="1886940" y="984099"/>
                  </a:lnTo>
                  <a:lnTo>
                    <a:pt x="1931557" y="1012857"/>
                  </a:lnTo>
                  <a:lnTo>
                    <a:pt x="1978829" y="1038655"/>
                  </a:lnTo>
                  <a:lnTo>
                    <a:pt x="2027602" y="1061593"/>
                  </a:lnTo>
                  <a:lnTo>
                    <a:pt x="2076726" y="1081775"/>
                  </a:lnTo>
                  <a:lnTo>
                    <a:pt x="2125048" y="1099301"/>
                  </a:lnTo>
                  <a:lnTo>
                    <a:pt x="2171416" y="1114274"/>
                  </a:lnTo>
                  <a:lnTo>
                    <a:pt x="2214678" y="1126796"/>
                  </a:lnTo>
                  <a:lnTo>
                    <a:pt x="2253781" y="1136997"/>
                  </a:lnTo>
                  <a:lnTo>
                    <a:pt x="2260167" y="1138760"/>
                  </a:lnTo>
                  <a:lnTo>
                    <a:pt x="2265256" y="1143560"/>
                  </a:lnTo>
                  <a:lnTo>
                    <a:pt x="2266942" y="1150440"/>
                  </a:lnTo>
                  <a:lnTo>
                    <a:pt x="2267137" y="1157657"/>
                  </a:lnTo>
                  <a:lnTo>
                    <a:pt x="2264619" y="1164117"/>
                  </a:lnTo>
                  <a:lnTo>
                    <a:pt x="2259832" y="1169160"/>
                  </a:lnTo>
                  <a:lnTo>
                    <a:pt x="2253222" y="1172121"/>
                  </a:lnTo>
                  <a:lnTo>
                    <a:pt x="2204431" y="1184864"/>
                  </a:lnTo>
                  <a:lnTo>
                    <a:pt x="2156433" y="1200068"/>
                  </a:lnTo>
                  <a:lnTo>
                    <a:pt x="2109324" y="1217687"/>
                  </a:lnTo>
                  <a:lnTo>
                    <a:pt x="2063201" y="1237671"/>
                  </a:lnTo>
                  <a:lnTo>
                    <a:pt x="2018159" y="1259975"/>
                  </a:lnTo>
                  <a:lnTo>
                    <a:pt x="1974296" y="1284550"/>
                  </a:lnTo>
                  <a:lnTo>
                    <a:pt x="1931707" y="1311348"/>
                  </a:lnTo>
                  <a:lnTo>
                    <a:pt x="1890489" y="1340322"/>
                  </a:lnTo>
                  <a:lnTo>
                    <a:pt x="1850739" y="1371424"/>
                  </a:lnTo>
                  <a:lnTo>
                    <a:pt x="1807225" y="1411242"/>
                  </a:lnTo>
                  <a:lnTo>
                    <a:pt x="1768254" y="1454311"/>
                  </a:lnTo>
                  <a:lnTo>
                    <a:pt x="1733588" y="1499803"/>
                  </a:lnTo>
                  <a:lnTo>
                    <a:pt x="1702989" y="1546887"/>
                  </a:lnTo>
                  <a:lnTo>
                    <a:pt x="1676218" y="1594734"/>
                  </a:lnTo>
                  <a:lnTo>
                    <a:pt x="1653038" y="1642515"/>
                  </a:lnTo>
                  <a:lnTo>
                    <a:pt x="1633208" y="1689399"/>
                  </a:lnTo>
                  <a:lnTo>
                    <a:pt x="1616492" y="1734557"/>
                  </a:lnTo>
                  <a:lnTo>
                    <a:pt x="1602651" y="1777159"/>
                  </a:lnTo>
                  <a:lnTo>
                    <a:pt x="1591446" y="1816376"/>
                  </a:lnTo>
                  <a:lnTo>
                    <a:pt x="1581343" y="1857849"/>
                  </a:lnTo>
                  <a:lnTo>
                    <a:pt x="1576062" y="1863447"/>
                  </a:lnTo>
                  <a:lnTo>
                    <a:pt x="1569677" y="1865118"/>
                  </a:lnTo>
                  <a:lnTo>
                    <a:pt x="1562463" y="1865676"/>
                  </a:lnTo>
                  <a:lnTo>
                    <a:pt x="1555958" y="1863477"/>
                  </a:lnTo>
                  <a:lnTo>
                    <a:pt x="1550775" y="1858918"/>
                  </a:lnTo>
                  <a:lnTo>
                    <a:pt x="1547531" y="1852401"/>
                  </a:lnTo>
                  <a:lnTo>
                    <a:pt x="1538380" y="1819672"/>
                  </a:lnTo>
                  <a:lnTo>
                    <a:pt x="1527198" y="1782943"/>
                  </a:lnTo>
                  <a:lnTo>
                    <a:pt x="1513856" y="1742800"/>
                  </a:lnTo>
                  <a:lnTo>
                    <a:pt x="1498222" y="1699825"/>
                  </a:lnTo>
                  <a:lnTo>
                    <a:pt x="1480167" y="1654603"/>
                  </a:lnTo>
                  <a:lnTo>
                    <a:pt x="1459560" y="1607718"/>
                  </a:lnTo>
                  <a:lnTo>
                    <a:pt x="1436271" y="1559752"/>
                  </a:lnTo>
                  <a:lnTo>
                    <a:pt x="1410280" y="1511496"/>
                  </a:lnTo>
                  <a:lnTo>
                    <a:pt x="1381127" y="1462918"/>
                  </a:lnTo>
                  <a:lnTo>
                    <a:pt x="1349011" y="1415217"/>
                  </a:lnTo>
                  <a:lnTo>
                    <a:pt x="1313693" y="1368772"/>
                  </a:lnTo>
                  <a:lnTo>
                    <a:pt x="1280449" y="1334316"/>
                  </a:lnTo>
                  <a:lnTo>
                    <a:pt x="1240091" y="1302817"/>
                  </a:lnTo>
                  <a:lnTo>
                    <a:pt x="1194397" y="1274259"/>
                  </a:lnTo>
                  <a:lnTo>
                    <a:pt x="1145146" y="1248629"/>
                  </a:lnTo>
                  <a:lnTo>
                    <a:pt x="1094119" y="1225909"/>
                  </a:lnTo>
                  <a:lnTo>
                    <a:pt x="1043095" y="1206085"/>
                  </a:lnTo>
                  <a:lnTo>
                    <a:pt x="993854" y="1189143"/>
                  </a:lnTo>
                  <a:lnTo>
                    <a:pt x="948174" y="1175065"/>
                  </a:lnTo>
                  <a:lnTo>
                    <a:pt x="907836" y="1163838"/>
                  </a:lnTo>
                  <a:lnTo>
                    <a:pt x="901860" y="1162528"/>
                  </a:lnTo>
                  <a:lnTo>
                    <a:pt x="897265" y="1157713"/>
                  </a:lnTo>
                  <a:lnTo>
                    <a:pt x="895608" y="1151822"/>
                  </a:lnTo>
                  <a:lnTo>
                    <a:pt x="894971" y="1144533"/>
                  </a:lnTo>
                  <a:lnTo>
                    <a:pt x="896995" y="1137863"/>
                  </a:lnTo>
                  <a:lnTo>
                    <a:pt x="901379" y="1132515"/>
                  </a:lnTo>
                  <a:lnTo>
                    <a:pt x="907816" y="1129196"/>
                  </a:lnTo>
                  <a:lnTo>
                    <a:pt x="940550" y="1119963"/>
                  </a:lnTo>
                  <a:lnTo>
                    <a:pt x="977710" y="1108443"/>
                  </a:lnTo>
                  <a:lnTo>
                    <a:pt x="1018578" y="1094476"/>
                  </a:lnTo>
                  <a:lnTo>
                    <a:pt x="1062438" y="1077905"/>
                  </a:lnTo>
                  <a:lnTo>
                    <a:pt x="1108572" y="1058570"/>
                  </a:lnTo>
                  <a:lnTo>
                    <a:pt x="1156262" y="1036315"/>
                  </a:lnTo>
                  <a:lnTo>
                    <a:pt x="1204790" y="1010981"/>
                  </a:lnTo>
                  <a:lnTo>
                    <a:pt x="1253441" y="982408"/>
                  </a:lnTo>
                  <a:lnTo>
                    <a:pt x="1301495" y="950440"/>
                  </a:lnTo>
                  <a:lnTo>
                    <a:pt x="1339729" y="919339"/>
                  </a:lnTo>
                  <a:lnTo>
                    <a:pt x="1374739" y="883193"/>
                  </a:lnTo>
                  <a:lnTo>
                    <a:pt x="1406629" y="842966"/>
                  </a:lnTo>
                  <a:lnTo>
                    <a:pt x="1435505" y="799620"/>
                  </a:lnTo>
                  <a:lnTo>
                    <a:pt x="1461473" y="754118"/>
                  </a:lnTo>
                  <a:lnTo>
                    <a:pt x="1484637" y="707423"/>
                  </a:lnTo>
                  <a:lnTo>
                    <a:pt x="1505104" y="660498"/>
                  </a:lnTo>
                  <a:lnTo>
                    <a:pt x="1522978" y="614304"/>
                  </a:lnTo>
                  <a:lnTo>
                    <a:pt x="1538366" y="569805"/>
                  </a:lnTo>
                  <a:lnTo>
                    <a:pt x="1551372" y="527964"/>
                  </a:lnTo>
                  <a:lnTo>
                    <a:pt x="1562101" y="489742"/>
                  </a:lnTo>
                  <a:lnTo>
                    <a:pt x="1571971" y="450126"/>
                  </a:lnTo>
                  <a:lnTo>
                    <a:pt x="1576711" y="445101"/>
                  </a:lnTo>
                  <a:lnTo>
                    <a:pt x="1576526" y="445106"/>
                  </a:lnTo>
                  <a:lnTo>
                    <a:pt x="1582662" y="443381"/>
                  </a:lnTo>
                  <a:lnTo>
                    <a:pt x="1589666" y="442535"/>
                  </a:lnTo>
                  <a:close/>
                </a:path>
                <a:path w="2267584" h="1866264">
                  <a:moveTo>
                    <a:pt x="284687" y="1127569"/>
                  </a:moveTo>
                  <a:lnTo>
                    <a:pt x="288701" y="1129431"/>
                  </a:lnTo>
                  <a:lnTo>
                    <a:pt x="289805" y="1133358"/>
                  </a:lnTo>
                  <a:lnTo>
                    <a:pt x="304073" y="1177669"/>
                  </a:lnTo>
                  <a:lnTo>
                    <a:pt x="323699" y="1230732"/>
                  </a:lnTo>
                  <a:lnTo>
                    <a:pt x="347171" y="1282012"/>
                  </a:lnTo>
                  <a:lnTo>
                    <a:pt x="372975" y="1320976"/>
                  </a:lnTo>
                  <a:lnTo>
                    <a:pt x="413186" y="1354129"/>
                  </a:lnTo>
                  <a:lnTo>
                    <a:pt x="461477" y="1379578"/>
                  </a:lnTo>
                  <a:lnTo>
                    <a:pt x="510586" y="1398042"/>
                  </a:lnTo>
                  <a:lnTo>
                    <a:pt x="553248" y="1410246"/>
                  </a:lnTo>
                  <a:lnTo>
                    <a:pt x="556229" y="1410654"/>
                  </a:lnTo>
                  <a:lnTo>
                    <a:pt x="558265" y="1412574"/>
                  </a:lnTo>
                  <a:lnTo>
                    <a:pt x="558846" y="1415526"/>
                  </a:lnTo>
                  <a:lnTo>
                    <a:pt x="559456" y="1419468"/>
                  </a:lnTo>
                  <a:lnTo>
                    <a:pt x="557084" y="1423001"/>
                  </a:lnTo>
                  <a:lnTo>
                    <a:pt x="553157" y="1424106"/>
                  </a:lnTo>
                  <a:lnTo>
                    <a:pt x="508983" y="1437233"/>
                  </a:lnTo>
                  <a:lnTo>
                    <a:pt x="466715" y="1455269"/>
                  </a:lnTo>
                  <a:lnTo>
                    <a:pt x="426811" y="1477968"/>
                  </a:lnTo>
                  <a:lnTo>
                    <a:pt x="389726" y="1505086"/>
                  </a:lnTo>
                  <a:lnTo>
                    <a:pt x="353120" y="1542321"/>
                  </a:lnTo>
                  <a:lnTo>
                    <a:pt x="324956" y="1583942"/>
                  </a:lnTo>
                  <a:lnTo>
                    <a:pt x="304181" y="1626416"/>
                  </a:lnTo>
                  <a:lnTo>
                    <a:pt x="289742" y="1666211"/>
                  </a:lnTo>
                  <a:lnTo>
                    <a:pt x="280586" y="1699795"/>
                  </a:lnTo>
                  <a:lnTo>
                    <a:pt x="279684" y="1702791"/>
                  </a:lnTo>
                  <a:lnTo>
                    <a:pt x="277763" y="1704826"/>
                  </a:lnTo>
                  <a:lnTo>
                    <a:pt x="275305" y="1705393"/>
                  </a:lnTo>
                  <a:lnTo>
                    <a:pt x="271378" y="1706497"/>
                  </a:lnTo>
                  <a:lnTo>
                    <a:pt x="267350" y="1704140"/>
                  </a:lnTo>
                  <a:lnTo>
                    <a:pt x="266246" y="1700213"/>
                  </a:lnTo>
                  <a:lnTo>
                    <a:pt x="253925" y="1659820"/>
                  </a:lnTo>
                  <a:lnTo>
                    <a:pt x="234615" y="1610445"/>
                  </a:lnTo>
                  <a:lnTo>
                    <a:pt x="207300" y="1557034"/>
                  </a:lnTo>
                  <a:lnTo>
                    <a:pt x="170963" y="1504536"/>
                  </a:lnTo>
                  <a:lnTo>
                    <a:pt x="136655" y="1474651"/>
                  </a:lnTo>
                  <a:lnTo>
                    <a:pt x="92319" y="1450905"/>
                  </a:lnTo>
                  <a:lnTo>
                    <a:pt x="46115" y="1433152"/>
                  </a:lnTo>
                  <a:lnTo>
                    <a:pt x="6207" y="1421247"/>
                  </a:lnTo>
                  <a:lnTo>
                    <a:pt x="3706" y="1420330"/>
                  </a:lnTo>
                  <a:lnTo>
                    <a:pt x="1670" y="1418410"/>
                  </a:lnTo>
                  <a:lnTo>
                    <a:pt x="1104" y="1415952"/>
                  </a:lnTo>
                  <a:lnTo>
                    <a:pt x="0" y="1412025"/>
                  </a:lnTo>
                  <a:lnTo>
                    <a:pt x="2357" y="1407997"/>
                  </a:lnTo>
                  <a:lnTo>
                    <a:pt x="6283" y="1406893"/>
                  </a:lnTo>
                  <a:lnTo>
                    <a:pt x="38949" y="1397156"/>
                  </a:lnTo>
                  <a:lnTo>
                    <a:pt x="78753" y="1382385"/>
                  </a:lnTo>
                  <a:lnTo>
                    <a:pt x="122375" y="1361750"/>
                  </a:lnTo>
                  <a:lnTo>
                    <a:pt x="166498" y="1334420"/>
                  </a:lnTo>
                  <a:lnTo>
                    <a:pt x="201644" y="1300743"/>
                  </a:lnTo>
                  <a:lnTo>
                    <a:pt x="229531" y="1258441"/>
                  </a:lnTo>
                  <a:lnTo>
                    <a:pt x="250790" y="1212912"/>
                  </a:lnTo>
                  <a:lnTo>
                    <a:pt x="265957" y="1169833"/>
                  </a:lnTo>
                  <a:lnTo>
                    <a:pt x="276382" y="1131275"/>
                  </a:lnTo>
                  <a:lnTo>
                    <a:pt x="278302" y="1129240"/>
                  </a:lnTo>
                  <a:lnTo>
                    <a:pt x="280308" y="1128777"/>
                  </a:lnTo>
                  <a:lnTo>
                    <a:pt x="284687" y="1127569"/>
                  </a:lnTo>
                  <a:close/>
                </a:path>
                <a:path w="2267584" h="1866264">
                  <a:moveTo>
                    <a:pt x="630410" y="0"/>
                  </a:moveTo>
                  <a:lnTo>
                    <a:pt x="636939" y="3273"/>
                  </a:lnTo>
                  <a:lnTo>
                    <a:pt x="638596" y="9164"/>
                  </a:lnTo>
                  <a:lnTo>
                    <a:pt x="651992" y="51582"/>
                  </a:lnTo>
                  <a:lnTo>
                    <a:pt x="669296" y="102135"/>
                  </a:lnTo>
                  <a:lnTo>
                    <a:pt x="689835" y="156140"/>
                  </a:lnTo>
                  <a:lnTo>
                    <a:pt x="712936" y="208916"/>
                  </a:lnTo>
                  <a:lnTo>
                    <a:pt x="737927" y="255781"/>
                  </a:lnTo>
                  <a:lnTo>
                    <a:pt x="764136" y="292052"/>
                  </a:lnTo>
                  <a:lnTo>
                    <a:pt x="802331" y="326651"/>
                  </a:lnTo>
                  <a:lnTo>
                    <a:pt x="847712" y="355913"/>
                  </a:lnTo>
                  <a:lnTo>
                    <a:pt x="896988" y="380168"/>
                  </a:lnTo>
                  <a:lnTo>
                    <a:pt x="946870" y="399745"/>
                  </a:lnTo>
                  <a:lnTo>
                    <a:pt x="994069" y="414973"/>
                  </a:lnTo>
                  <a:lnTo>
                    <a:pt x="1035294" y="426182"/>
                  </a:lnTo>
                  <a:lnTo>
                    <a:pt x="1039279" y="427056"/>
                  </a:lnTo>
                  <a:lnTo>
                    <a:pt x="1042346" y="430431"/>
                  </a:lnTo>
                  <a:lnTo>
                    <a:pt x="1045107" y="440248"/>
                  </a:lnTo>
                  <a:lnTo>
                    <a:pt x="1041324" y="446297"/>
                  </a:lnTo>
                  <a:lnTo>
                    <a:pt x="1035419" y="447460"/>
                  </a:lnTo>
                  <a:lnTo>
                    <a:pt x="990729" y="459637"/>
                  </a:lnTo>
                  <a:lnTo>
                    <a:pt x="947236" y="475161"/>
                  </a:lnTo>
                  <a:lnTo>
                    <a:pt x="905131" y="493944"/>
                  </a:lnTo>
                  <a:lnTo>
                    <a:pt x="864602" y="515898"/>
                  </a:lnTo>
                  <a:lnTo>
                    <a:pt x="825841" y="540934"/>
                  </a:lnTo>
                  <a:lnTo>
                    <a:pt x="789037" y="568966"/>
                  </a:lnTo>
                  <a:lnTo>
                    <a:pt x="748429" y="608026"/>
                  </a:lnTo>
                  <a:lnTo>
                    <a:pt x="714473" y="651326"/>
                  </a:lnTo>
                  <a:lnTo>
                    <a:pt x="686608" y="696888"/>
                  </a:lnTo>
                  <a:lnTo>
                    <a:pt x="664275" y="742740"/>
                  </a:lnTo>
                  <a:lnTo>
                    <a:pt x="646913" y="786906"/>
                  </a:lnTo>
                  <a:lnTo>
                    <a:pt x="633964" y="827411"/>
                  </a:lnTo>
                  <a:lnTo>
                    <a:pt x="624100" y="865783"/>
                  </a:lnTo>
                  <a:lnTo>
                    <a:pt x="623995" y="866265"/>
                  </a:lnTo>
                  <a:lnTo>
                    <a:pt x="621114" y="869319"/>
                  </a:lnTo>
                  <a:lnTo>
                    <a:pt x="611297" y="872079"/>
                  </a:lnTo>
                  <a:lnTo>
                    <a:pt x="605262" y="868791"/>
                  </a:lnTo>
                  <a:lnTo>
                    <a:pt x="603605" y="862900"/>
                  </a:lnTo>
                  <a:lnTo>
                    <a:pt x="594261" y="830227"/>
                  </a:lnTo>
                  <a:lnTo>
                    <a:pt x="581735" y="792070"/>
                  </a:lnTo>
                  <a:lnTo>
                    <a:pt x="565715" y="749834"/>
                  </a:lnTo>
                  <a:lnTo>
                    <a:pt x="545884" y="704922"/>
                  </a:lnTo>
                  <a:lnTo>
                    <a:pt x="521931" y="658736"/>
                  </a:lnTo>
                  <a:lnTo>
                    <a:pt x="493540" y="612679"/>
                  </a:lnTo>
                  <a:lnTo>
                    <a:pt x="460398" y="568155"/>
                  </a:lnTo>
                  <a:lnTo>
                    <a:pt x="428221" y="537136"/>
                  </a:lnTo>
                  <a:lnTo>
                    <a:pt x="387517" y="510269"/>
                  </a:lnTo>
                  <a:lnTo>
                    <a:pt x="341929" y="487476"/>
                  </a:lnTo>
                  <a:lnTo>
                    <a:pt x="295096" y="468679"/>
                  </a:lnTo>
                  <a:lnTo>
                    <a:pt x="250660" y="453799"/>
                  </a:lnTo>
                  <a:lnTo>
                    <a:pt x="212260" y="442757"/>
                  </a:lnTo>
                  <a:lnTo>
                    <a:pt x="208770" y="441869"/>
                  </a:lnTo>
                  <a:lnTo>
                    <a:pt x="205716" y="438988"/>
                  </a:lnTo>
                  <a:lnTo>
                    <a:pt x="202956" y="429171"/>
                  </a:lnTo>
                  <a:lnTo>
                    <a:pt x="206244" y="423136"/>
                  </a:lnTo>
                  <a:lnTo>
                    <a:pt x="212134" y="421480"/>
                  </a:lnTo>
                  <a:lnTo>
                    <a:pt x="250106" y="410288"/>
                  </a:lnTo>
                  <a:lnTo>
                    <a:pt x="295729" y="394313"/>
                  </a:lnTo>
                  <a:lnTo>
                    <a:pt x="346446" y="372986"/>
                  </a:lnTo>
                  <a:lnTo>
                    <a:pt x="399699" y="345742"/>
                  </a:lnTo>
                  <a:lnTo>
                    <a:pt x="452929" y="312014"/>
                  </a:lnTo>
                  <a:lnTo>
                    <a:pt x="491748" y="277472"/>
                  </a:lnTo>
                  <a:lnTo>
                    <a:pt x="524893" y="235106"/>
                  </a:lnTo>
                  <a:lnTo>
                    <a:pt x="552703" y="187882"/>
                  </a:lnTo>
                  <a:lnTo>
                    <a:pt x="575514" y="138770"/>
                  </a:lnTo>
                  <a:lnTo>
                    <a:pt x="593664" y="90738"/>
                  </a:lnTo>
                  <a:lnTo>
                    <a:pt x="607491" y="46753"/>
                  </a:lnTo>
                  <a:lnTo>
                    <a:pt x="617333" y="9784"/>
                  </a:lnTo>
                  <a:lnTo>
                    <a:pt x="618701" y="5785"/>
                  </a:lnTo>
                  <a:lnTo>
                    <a:pt x="621087" y="2746"/>
                  </a:lnTo>
                  <a:lnTo>
                    <a:pt x="625014" y="1641"/>
                  </a:lnTo>
                  <a:lnTo>
                    <a:pt x="630410" y="0"/>
                  </a:lnTo>
                  <a:close/>
                </a:path>
              </a:pathLst>
            </a:custGeom>
            <a:solidFill>
              <a:srgbClr val="7DB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5846848" y="8539981"/>
            <a:ext cx="2441575" cy="728980"/>
          </a:xfrm>
          <a:custGeom>
            <a:avLst/>
            <a:gdLst/>
            <a:ahLst/>
            <a:cxnLst/>
            <a:rect l="l" t="t" r="r" b="b"/>
            <a:pathLst>
              <a:path w="2441575" h="728979">
                <a:moveTo>
                  <a:pt x="124875" y="728474"/>
                </a:moveTo>
                <a:lnTo>
                  <a:pt x="66853" y="720957"/>
                </a:lnTo>
                <a:lnTo>
                  <a:pt x="26606" y="680866"/>
                </a:lnTo>
                <a:lnTo>
                  <a:pt x="7281" y="630496"/>
                </a:lnTo>
                <a:lnTo>
                  <a:pt x="0" y="571985"/>
                </a:lnTo>
                <a:lnTo>
                  <a:pt x="8810" y="526836"/>
                </a:lnTo>
                <a:lnTo>
                  <a:pt x="21308" y="482046"/>
                </a:lnTo>
                <a:lnTo>
                  <a:pt x="37958" y="437927"/>
                </a:lnTo>
                <a:lnTo>
                  <a:pt x="59224" y="394793"/>
                </a:lnTo>
                <a:lnTo>
                  <a:pt x="85570" y="352955"/>
                </a:lnTo>
                <a:lnTo>
                  <a:pt x="114845" y="313653"/>
                </a:lnTo>
                <a:lnTo>
                  <a:pt x="145651" y="276353"/>
                </a:lnTo>
                <a:lnTo>
                  <a:pt x="178002" y="241067"/>
                </a:lnTo>
                <a:lnTo>
                  <a:pt x="211909" y="207810"/>
                </a:lnTo>
                <a:lnTo>
                  <a:pt x="247384" y="176595"/>
                </a:lnTo>
                <a:lnTo>
                  <a:pt x="284439" y="147437"/>
                </a:lnTo>
                <a:lnTo>
                  <a:pt x="323085" y="120350"/>
                </a:lnTo>
                <a:lnTo>
                  <a:pt x="363335" y="95347"/>
                </a:lnTo>
                <a:lnTo>
                  <a:pt x="405200" y="72442"/>
                </a:lnTo>
                <a:lnTo>
                  <a:pt x="448693" y="51649"/>
                </a:lnTo>
                <a:lnTo>
                  <a:pt x="493825" y="32981"/>
                </a:lnTo>
                <a:lnTo>
                  <a:pt x="541130" y="18265"/>
                </a:lnTo>
                <a:lnTo>
                  <a:pt x="586860" y="10658"/>
                </a:lnTo>
                <a:lnTo>
                  <a:pt x="631077" y="9772"/>
                </a:lnTo>
                <a:lnTo>
                  <a:pt x="673842" y="15217"/>
                </a:lnTo>
                <a:lnTo>
                  <a:pt x="715215" y="26605"/>
                </a:lnTo>
                <a:lnTo>
                  <a:pt x="755259" y="43545"/>
                </a:lnTo>
                <a:lnTo>
                  <a:pt x="794034" y="65649"/>
                </a:lnTo>
                <a:lnTo>
                  <a:pt x="831603" y="92527"/>
                </a:lnTo>
                <a:lnTo>
                  <a:pt x="868025" y="123790"/>
                </a:lnTo>
                <a:lnTo>
                  <a:pt x="945157" y="198184"/>
                </a:lnTo>
                <a:lnTo>
                  <a:pt x="985537" y="233297"/>
                </a:lnTo>
                <a:lnTo>
                  <a:pt x="1029642" y="264198"/>
                </a:lnTo>
                <a:lnTo>
                  <a:pt x="1077199" y="287774"/>
                </a:lnTo>
                <a:lnTo>
                  <a:pt x="1129572" y="298777"/>
                </a:lnTo>
                <a:lnTo>
                  <a:pt x="1164800" y="297592"/>
                </a:lnTo>
                <a:lnTo>
                  <a:pt x="1196023" y="289140"/>
                </a:lnTo>
                <a:lnTo>
                  <a:pt x="1223145" y="271929"/>
                </a:lnTo>
                <a:lnTo>
                  <a:pt x="1246071" y="244466"/>
                </a:lnTo>
                <a:lnTo>
                  <a:pt x="1261984" y="219989"/>
                </a:lnTo>
                <a:lnTo>
                  <a:pt x="1278699" y="195984"/>
                </a:lnTo>
                <a:lnTo>
                  <a:pt x="1314340" y="149664"/>
                </a:lnTo>
                <a:lnTo>
                  <a:pt x="1347414" y="113556"/>
                </a:lnTo>
                <a:lnTo>
                  <a:pt x="1382915" y="82454"/>
                </a:lnTo>
                <a:lnTo>
                  <a:pt x="1420446" y="56340"/>
                </a:lnTo>
                <a:lnTo>
                  <a:pt x="1459611" y="35197"/>
                </a:lnTo>
                <a:lnTo>
                  <a:pt x="1500014" y="19009"/>
                </a:lnTo>
                <a:lnTo>
                  <a:pt x="1541260" y="7758"/>
                </a:lnTo>
                <a:lnTo>
                  <a:pt x="1582952" y="1427"/>
                </a:lnTo>
                <a:lnTo>
                  <a:pt x="1624695" y="0"/>
                </a:lnTo>
                <a:lnTo>
                  <a:pt x="1666092" y="3458"/>
                </a:lnTo>
                <a:lnTo>
                  <a:pt x="1706748" y="11785"/>
                </a:lnTo>
                <a:lnTo>
                  <a:pt x="1746267" y="24965"/>
                </a:lnTo>
                <a:lnTo>
                  <a:pt x="1784252" y="42980"/>
                </a:lnTo>
                <a:lnTo>
                  <a:pt x="1820308" y="65812"/>
                </a:lnTo>
                <a:lnTo>
                  <a:pt x="1854039" y="93445"/>
                </a:lnTo>
                <a:lnTo>
                  <a:pt x="1885050" y="125863"/>
                </a:lnTo>
                <a:lnTo>
                  <a:pt x="1912943" y="163047"/>
                </a:lnTo>
                <a:lnTo>
                  <a:pt x="1950665" y="219918"/>
                </a:lnTo>
                <a:lnTo>
                  <a:pt x="1969797" y="248182"/>
                </a:lnTo>
                <a:lnTo>
                  <a:pt x="2020887" y="312673"/>
                </a:lnTo>
                <a:lnTo>
                  <a:pt x="2055389" y="338478"/>
                </a:lnTo>
                <a:lnTo>
                  <a:pt x="2092153" y="353539"/>
                </a:lnTo>
                <a:lnTo>
                  <a:pt x="2130496" y="357808"/>
                </a:lnTo>
                <a:lnTo>
                  <a:pt x="2169733" y="351236"/>
                </a:lnTo>
                <a:lnTo>
                  <a:pt x="2209181" y="333774"/>
                </a:lnTo>
                <a:lnTo>
                  <a:pt x="2248155" y="305371"/>
                </a:lnTo>
                <a:lnTo>
                  <a:pt x="2279315" y="274137"/>
                </a:lnTo>
                <a:lnTo>
                  <a:pt x="2306817" y="240081"/>
                </a:lnTo>
                <a:lnTo>
                  <a:pt x="2332135" y="204346"/>
                </a:lnTo>
                <a:lnTo>
                  <a:pt x="2356742" y="168077"/>
                </a:lnTo>
                <a:lnTo>
                  <a:pt x="2390234" y="124593"/>
                </a:lnTo>
                <a:lnTo>
                  <a:pt x="2427352" y="86436"/>
                </a:lnTo>
                <a:lnTo>
                  <a:pt x="2441152" y="75198"/>
                </a:lnTo>
                <a:lnTo>
                  <a:pt x="2441152" y="429741"/>
                </a:lnTo>
                <a:lnTo>
                  <a:pt x="2398949" y="475132"/>
                </a:lnTo>
                <a:lnTo>
                  <a:pt x="2358464" y="507563"/>
                </a:lnTo>
                <a:lnTo>
                  <a:pt x="2325594" y="527394"/>
                </a:lnTo>
                <a:lnTo>
                  <a:pt x="2289178" y="544119"/>
                </a:lnTo>
                <a:lnTo>
                  <a:pt x="2249853" y="557469"/>
                </a:lnTo>
                <a:lnTo>
                  <a:pt x="2208262" y="567173"/>
                </a:lnTo>
                <a:lnTo>
                  <a:pt x="2165041" y="572960"/>
                </a:lnTo>
                <a:lnTo>
                  <a:pt x="2120833" y="574560"/>
                </a:lnTo>
                <a:lnTo>
                  <a:pt x="2076275" y="571703"/>
                </a:lnTo>
                <a:lnTo>
                  <a:pt x="2032009" y="564118"/>
                </a:lnTo>
                <a:lnTo>
                  <a:pt x="1988672" y="551534"/>
                </a:lnTo>
                <a:lnTo>
                  <a:pt x="1946906" y="533682"/>
                </a:lnTo>
                <a:lnTo>
                  <a:pt x="1907350" y="510291"/>
                </a:lnTo>
                <a:lnTo>
                  <a:pt x="1870643" y="481090"/>
                </a:lnTo>
                <a:lnTo>
                  <a:pt x="1837425" y="445809"/>
                </a:lnTo>
                <a:lnTo>
                  <a:pt x="1808336" y="404178"/>
                </a:lnTo>
                <a:lnTo>
                  <a:pt x="1789208" y="373027"/>
                </a:lnTo>
                <a:lnTo>
                  <a:pt x="1769241" y="342352"/>
                </a:lnTo>
                <a:lnTo>
                  <a:pt x="1726685" y="282916"/>
                </a:lnTo>
                <a:lnTo>
                  <a:pt x="1690336" y="245488"/>
                </a:lnTo>
                <a:lnTo>
                  <a:pt x="1651539" y="224672"/>
                </a:lnTo>
                <a:lnTo>
                  <a:pt x="1610764" y="220503"/>
                </a:lnTo>
                <a:lnTo>
                  <a:pt x="1568482" y="233015"/>
                </a:lnTo>
                <a:lnTo>
                  <a:pt x="1525165" y="262244"/>
                </a:lnTo>
                <a:lnTo>
                  <a:pt x="1477547" y="310538"/>
                </a:lnTo>
                <a:lnTo>
                  <a:pt x="1435699" y="364702"/>
                </a:lnTo>
                <a:lnTo>
                  <a:pt x="1404095" y="404252"/>
                </a:lnTo>
                <a:lnTo>
                  <a:pt x="1369625" y="438432"/>
                </a:lnTo>
                <a:lnTo>
                  <a:pt x="1332570" y="467135"/>
                </a:lnTo>
                <a:lnTo>
                  <a:pt x="1293208" y="490258"/>
                </a:lnTo>
                <a:lnTo>
                  <a:pt x="1251820" y="507696"/>
                </a:lnTo>
                <a:lnTo>
                  <a:pt x="1208686" y="519346"/>
                </a:lnTo>
                <a:lnTo>
                  <a:pt x="1164087" y="525104"/>
                </a:lnTo>
                <a:lnTo>
                  <a:pt x="1118302" y="524865"/>
                </a:lnTo>
                <a:lnTo>
                  <a:pt x="1071611" y="518525"/>
                </a:lnTo>
                <a:lnTo>
                  <a:pt x="1024295" y="505980"/>
                </a:lnTo>
                <a:lnTo>
                  <a:pt x="976633" y="487127"/>
                </a:lnTo>
                <a:lnTo>
                  <a:pt x="928906" y="461860"/>
                </a:lnTo>
                <a:lnTo>
                  <a:pt x="889408" y="436329"/>
                </a:lnTo>
                <a:lnTo>
                  <a:pt x="851883" y="408567"/>
                </a:lnTo>
                <a:lnTo>
                  <a:pt x="815975" y="378891"/>
                </a:lnTo>
                <a:lnTo>
                  <a:pt x="781330" y="347618"/>
                </a:lnTo>
                <a:lnTo>
                  <a:pt x="747594" y="315066"/>
                </a:lnTo>
                <a:lnTo>
                  <a:pt x="704706" y="276090"/>
                </a:lnTo>
                <a:lnTo>
                  <a:pt x="666324" y="250416"/>
                </a:lnTo>
                <a:lnTo>
                  <a:pt x="629391" y="237747"/>
                </a:lnTo>
                <a:lnTo>
                  <a:pt x="590846" y="237782"/>
                </a:lnTo>
                <a:lnTo>
                  <a:pt x="547629" y="250224"/>
                </a:lnTo>
                <a:lnTo>
                  <a:pt x="496682" y="274772"/>
                </a:lnTo>
                <a:lnTo>
                  <a:pt x="454710" y="299180"/>
                </a:lnTo>
                <a:lnTo>
                  <a:pt x="414858" y="325658"/>
                </a:lnTo>
                <a:lnTo>
                  <a:pt x="377442" y="354440"/>
                </a:lnTo>
                <a:lnTo>
                  <a:pt x="342777" y="385761"/>
                </a:lnTo>
                <a:lnTo>
                  <a:pt x="311178" y="419856"/>
                </a:lnTo>
                <a:lnTo>
                  <a:pt x="282961" y="456960"/>
                </a:lnTo>
                <a:lnTo>
                  <a:pt x="258441" y="497308"/>
                </a:lnTo>
                <a:lnTo>
                  <a:pt x="237933" y="541136"/>
                </a:lnTo>
                <a:lnTo>
                  <a:pt x="221753" y="588677"/>
                </a:lnTo>
                <a:lnTo>
                  <a:pt x="215289" y="609596"/>
                </a:lnTo>
                <a:lnTo>
                  <a:pt x="201142" y="651124"/>
                </a:lnTo>
                <a:lnTo>
                  <a:pt x="194768" y="672098"/>
                </a:lnTo>
                <a:lnTo>
                  <a:pt x="184888" y="695815"/>
                </a:lnTo>
                <a:lnTo>
                  <a:pt x="170042" y="712842"/>
                </a:lnTo>
                <a:lnTo>
                  <a:pt x="150086" y="723590"/>
                </a:lnTo>
                <a:lnTo>
                  <a:pt x="124875" y="728474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27548" y="9363855"/>
            <a:ext cx="2360930" cy="661670"/>
          </a:xfrm>
          <a:custGeom>
            <a:avLst/>
            <a:gdLst/>
            <a:ahLst/>
            <a:cxnLst/>
            <a:rect l="l" t="t" r="r" b="b"/>
            <a:pathLst>
              <a:path w="2360930" h="661670">
                <a:moveTo>
                  <a:pt x="126832" y="661480"/>
                </a:moveTo>
                <a:lnTo>
                  <a:pt x="53528" y="644159"/>
                </a:lnTo>
                <a:lnTo>
                  <a:pt x="20323" y="615535"/>
                </a:lnTo>
                <a:lnTo>
                  <a:pt x="2025" y="579554"/>
                </a:lnTo>
                <a:lnTo>
                  <a:pt x="0" y="537868"/>
                </a:lnTo>
                <a:lnTo>
                  <a:pt x="15615" y="492128"/>
                </a:lnTo>
                <a:lnTo>
                  <a:pt x="38962" y="448179"/>
                </a:lnTo>
                <a:lnTo>
                  <a:pt x="62781" y="404617"/>
                </a:lnTo>
                <a:lnTo>
                  <a:pt x="87422" y="361761"/>
                </a:lnTo>
                <a:lnTo>
                  <a:pt x="113234" y="319927"/>
                </a:lnTo>
                <a:lnTo>
                  <a:pt x="140566" y="279434"/>
                </a:lnTo>
                <a:lnTo>
                  <a:pt x="169768" y="240599"/>
                </a:lnTo>
                <a:lnTo>
                  <a:pt x="201188" y="203741"/>
                </a:lnTo>
                <a:lnTo>
                  <a:pt x="235177" y="169176"/>
                </a:lnTo>
                <a:lnTo>
                  <a:pt x="272082" y="137223"/>
                </a:lnTo>
                <a:lnTo>
                  <a:pt x="312255" y="108199"/>
                </a:lnTo>
                <a:lnTo>
                  <a:pt x="356043" y="82421"/>
                </a:lnTo>
                <a:lnTo>
                  <a:pt x="403796" y="60209"/>
                </a:lnTo>
                <a:lnTo>
                  <a:pt x="449417" y="42732"/>
                </a:lnTo>
                <a:lnTo>
                  <a:pt x="495812" y="27532"/>
                </a:lnTo>
                <a:lnTo>
                  <a:pt x="543391" y="15050"/>
                </a:lnTo>
                <a:lnTo>
                  <a:pt x="592565" y="5726"/>
                </a:lnTo>
                <a:lnTo>
                  <a:pt x="643742" y="0"/>
                </a:lnTo>
                <a:lnTo>
                  <a:pt x="691618" y="6274"/>
                </a:lnTo>
                <a:lnTo>
                  <a:pt x="737899" y="16302"/>
                </a:lnTo>
                <a:lnTo>
                  <a:pt x="781985" y="31057"/>
                </a:lnTo>
                <a:lnTo>
                  <a:pt x="823277" y="51509"/>
                </a:lnTo>
                <a:lnTo>
                  <a:pt x="861177" y="78629"/>
                </a:lnTo>
                <a:lnTo>
                  <a:pt x="895084" y="113388"/>
                </a:lnTo>
                <a:lnTo>
                  <a:pt x="924399" y="156757"/>
                </a:lnTo>
                <a:lnTo>
                  <a:pt x="995597" y="284319"/>
                </a:lnTo>
                <a:lnTo>
                  <a:pt x="1028662" y="329282"/>
                </a:lnTo>
                <a:lnTo>
                  <a:pt x="1066867" y="352451"/>
                </a:lnTo>
                <a:lnTo>
                  <a:pt x="1111669" y="354134"/>
                </a:lnTo>
                <a:lnTo>
                  <a:pt x="1164528" y="334638"/>
                </a:lnTo>
                <a:lnTo>
                  <a:pt x="1222864" y="290885"/>
                </a:lnTo>
                <a:lnTo>
                  <a:pt x="1265484" y="231729"/>
                </a:lnTo>
                <a:lnTo>
                  <a:pt x="1280448" y="206656"/>
                </a:lnTo>
                <a:lnTo>
                  <a:pt x="1296930" y="182763"/>
                </a:lnTo>
                <a:lnTo>
                  <a:pt x="1332141" y="136353"/>
                </a:lnTo>
                <a:lnTo>
                  <a:pt x="1360710" y="104442"/>
                </a:lnTo>
                <a:lnTo>
                  <a:pt x="1393497" y="77429"/>
                </a:lnTo>
                <a:lnTo>
                  <a:pt x="1429841" y="55301"/>
                </a:lnTo>
                <a:lnTo>
                  <a:pt x="1469082" y="38042"/>
                </a:lnTo>
                <a:lnTo>
                  <a:pt x="1510558" y="25638"/>
                </a:lnTo>
                <a:lnTo>
                  <a:pt x="1553608" y="18076"/>
                </a:lnTo>
                <a:lnTo>
                  <a:pt x="1597572" y="15341"/>
                </a:lnTo>
                <a:lnTo>
                  <a:pt x="1641787" y="17419"/>
                </a:lnTo>
                <a:lnTo>
                  <a:pt x="1685594" y="24296"/>
                </a:lnTo>
                <a:lnTo>
                  <a:pt x="1728330" y="35958"/>
                </a:lnTo>
                <a:lnTo>
                  <a:pt x="1769336" y="52390"/>
                </a:lnTo>
                <a:lnTo>
                  <a:pt x="1807949" y="73578"/>
                </a:lnTo>
                <a:lnTo>
                  <a:pt x="1843509" y="99508"/>
                </a:lnTo>
                <a:lnTo>
                  <a:pt x="1875356" y="130167"/>
                </a:lnTo>
                <a:lnTo>
                  <a:pt x="1902826" y="165539"/>
                </a:lnTo>
                <a:lnTo>
                  <a:pt x="1925261" y="205610"/>
                </a:lnTo>
                <a:lnTo>
                  <a:pt x="1945713" y="245410"/>
                </a:lnTo>
                <a:lnTo>
                  <a:pt x="1970467" y="281124"/>
                </a:lnTo>
                <a:lnTo>
                  <a:pt x="2001526" y="309869"/>
                </a:lnTo>
                <a:lnTo>
                  <a:pt x="2040891" y="328762"/>
                </a:lnTo>
                <a:lnTo>
                  <a:pt x="2090566" y="334919"/>
                </a:lnTo>
                <a:lnTo>
                  <a:pt x="2130481" y="331056"/>
                </a:lnTo>
                <a:lnTo>
                  <a:pt x="2166871" y="320723"/>
                </a:lnTo>
                <a:lnTo>
                  <a:pt x="2199978" y="303106"/>
                </a:lnTo>
                <a:lnTo>
                  <a:pt x="2230045" y="277395"/>
                </a:lnTo>
                <a:lnTo>
                  <a:pt x="2258876" y="247576"/>
                </a:lnTo>
                <a:lnTo>
                  <a:pt x="2317083" y="188449"/>
                </a:lnTo>
                <a:lnTo>
                  <a:pt x="2345934" y="158649"/>
                </a:lnTo>
                <a:lnTo>
                  <a:pt x="2360451" y="146099"/>
                </a:lnTo>
                <a:lnTo>
                  <a:pt x="2360451" y="458520"/>
                </a:lnTo>
                <a:lnTo>
                  <a:pt x="2322874" y="490617"/>
                </a:lnTo>
                <a:lnTo>
                  <a:pt x="2286345" y="514363"/>
                </a:lnTo>
                <a:lnTo>
                  <a:pt x="2247590" y="533473"/>
                </a:lnTo>
                <a:lnTo>
                  <a:pt x="2207097" y="547944"/>
                </a:lnTo>
                <a:lnTo>
                  <a:pt x="2165351" y="557774"/>
                </a:lnTo>
                <a:lnTo>
                  <a:pt x="2122841" y="562960"/>
                </a:lnTo>
                <a:lnTo>
                  <a:pt x="2080051" y="563501"/>
                </a:lnTo>
                <a:lnTo>
                  <a:pt x="2037470" y="559395"/>
                </a:lnTo>
                <a:lnTo>
                  <a:pt x="1995584" y="550639"/>
                </a:lnTo>
                <a:lnTo>
                  <a:pt x="1954879" y="537230"/>
                </a:lnTo>
                <a:lnTo>
                  <a:pt x="1915842" y="519168"/>
                </a:lnTo>
                <a:lnTo>
                  <a:pt x="1878960" y="496448"/>
                </a:lnTo>
                <a:lnTo>
                  <a:pt x="1844720" y="469071"/>
                </a:lnTo>
                <a:lnTo>
                  <a:pt x="1813608" y="437032"/>
                </a:lnTo>
                <a:lnTo>
                  <a:pt x="1786111" y="400330"/>
                </a:lnTo>
                <a:lnTo>
                  <a:pt x="1753844" y="351510"/>
                </a:lnTo>
                <a:lnTo>
                  <a:pt x="1737396" y="327329"/>
                </a:lnTo>
                <a:lnTo>
                  <a:pt x="1720615" y="303404"/>
                </a:lnTo>
                <a:lnTo>
                  <a:pt x="1688246" y="267476"/>
                </a:lnTo>
                <a:lnTo>
                  <a:pt x="1652530" y="244638"/>
                </a:lnTo>
                <a:lnTo>
                  <a:pt x="1614522" y="234923"/>
                </a:lnTo>
                <a:lnTo>
                  <a:pt x="1575278" y="238364"/>
                </a:lnTo>
                <a:lnTo>
                  <a:pt x="1535856" y="254993"/>
                </a:lnTo>
                <a:lnTo>
                  <a:pt x="1497311" y="284844"/>
                </a:lnTo>
                <a:lnTo>
                  <a:pt x="1464521" y="327316"/>
                </a:lnTo>
                <a:lnTo>
                  <a:pt x="1438555" y="373992"/>
                </a:lnTo>
                <a:lnTo>
                  <a:pt x="1410383" y="418301"/>
                </a:lnTo>
                <a:lnTo>
                  <a:pt x="1378637" y="456748"/>
                </a:lnTo>
                <a:lnTo>
                  <a:pt x="1343554" y="489579"/>
                </a:lnTo>
                <a:lnTo>
                  <a:pt x="1305369" y="517043"/>
                </a:lnTo>
                <a:lnTo>
                  <a:pt x="1264322" y="539387"/>
                </a:lnTo>
                <a:lnTo>
                  <a:pt x="1220648" y="556860"/>
                </a:lnTo>
                <a:lnTo>
                  <a:pt x="1174584" y="569707"/>
                </a:lnTo>
                <a:lnTo>
                  <a:pt x="1126367" y="578179"/>
                </a:lnTo>
                <a:lnTo>
                  <a:pt x="1076235" y="582521"/>
                </a:lnTo>
                <a:lnTo>
                  <a:pt x="1029927" y="580288"/>
                </a:lnTo>
                <a:lnTo>
                  <a:pt x="986362" y="569746"/>
                </a:lnTo>
                <a:lnTo>
                  <a:pt x="945738" y="551672"/>
                </a:lnTo>
                <a:lnTo>
                  <a:pt x="908253" y="526841"/>
                </a:lnTo>
                <a:lnTo>
                  <a:pt x="874106" y="496030"/>
                </a:lnTo>
                <a:lnTo>
                  <a:pt x="843492" y="460014"/>
                </a:lnTo>
                <a:lnTo>
                  <a:pt x="804062" y="398794"/>
                </a:lnTo>
                <a:lnTo>
                  <a:pt x="768936" y="334552"/>
                </a:lnTo>
                <a:lnTo>
                  <a:pt x="739593" y="288715"/>
                </a:lnTo>
                <a:lnTo>
                  <a:pt x="707916" y="255930"/>
                </a:lnTo>
                <a:lnTo>
                  <a:pt x="672774" y="235853"/>
                </a:lnTo>
                <a:lnTo>
                  <a:pt x="633034" y="228134"/>
                </a:lnTo>
                <a:lnTo>
                  <a:pt x="587563" y="232426"/>
                </a:lnTo>
                <a:lnTo>
                  <a:pt x="535229" y="248384"/>
                </a:lnTo>
                <a:lnTo>
                  <a:pt x="485325" y="270599"/>
                </a:lnTo>
                <a:lnTo>
                  <a:pt x="439261" y="297345"/>
                </a:lnTo>
                <a:lnTo>
                  <a:pt x="397118" y="328754"/>
                </a:lnTo>
                <a:lnTo>
                  <a:pt x="358977" y="364959"/>
                </a:lnTo>
                <a:lnTo>
                  <a:pt x="324919" y="406091"/>
                </a:lnTo>
                <a:lnTo>
                  <a:pt x="295025" y="452285"/>
                </a:lnTo>
                <a:lnTo>
                  <a:pt x="272036" y="492438"/>
                </a:lnTo>
                <a:lnTo>
                  <a:pt x="248318" y="532236"/>
                </a:lnTo>
                <a:lnTo>
                  <a:pt x="223231" y="571049"/>
                </a:lnTo>
                <a:lnTo>
                  <a:pt x="196133" y="608249"/>
                </a:lnTo>
                <a:lnTo>
                  <a:pt x="161043" y="644414"/>
                </a:lnTo>
                <a:lnTo>
                  <a:pt x="126832" y="661480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6943424"/>
            <a:ext cx="4166870" cy="3343910"/>
            <a:chOff x="0" y="6943424"/>
            <a:chExt cx="4166870" cy="3343910"/>
          </a:xfrm>
        </p:grpSpPr>
        <p:sp>
          <p:nvSpPr>
            <p:cNvPr id="14" name="object 14"/>
            <p:cNvSpPr/>
            <p:nvPr/>
          </p:nvSpPr>
          <p:spPr>
            <a:xfrm>
              <a:off x="0" y="6943424"/>
              <a:ext cx="4166870" cy="3343910"/>
            </a:xfrm>
            <a:custGeom>
              <a:avLst/>
              <a:gdLst/>
              <a:ahLst/>
              <a:cxnLst/>
              <a:rect l="l" t="t" r="r" b="b"/>
              <a:pathLst>
                <a:path w="4166870" h="3343909">
                  <a:moveTo>
                    <a:pt x="4166590" y="3343575"/>
                  </a:moveTo>
                  <a:lnTo>
                    <a:pt x="0" y="3343575"/>
                  </a:lnTo>
                  <a:lnTo>
                    <a:pt x="0" y="0"/>
                  </a:lnTo>
                  <a:lnTo>
                    <a:pt x="200097" y="60628"/>
                  </a:lnTo>
                  <a:lnTo>
                    <a:pt x="294635" y="90696"/>
                  </a:lnTo>
                  <a:lnTo>
                    <a:pt x="341669" y="106273"/>
                  </a:lnTo>
                  <a:lnTo>
                    <a:pt x="388501" y="122298"/>
                  </a:lnTo>
                  <a:lnTo>
                    <a:pt x="435095" y="138833"/>
                  </a:lnTo>
                  <a:lnTo>
                    <a:pt x="481417" y="155945"/>
                  </a:lnTo>
                  <a:lnTo>
                    <a:pt x="527431" y="173696"/>
                  </a:lnTo>
                  <a:lnTo>
                    <a:pt x="573102" y="192151"/>
                  </a:lnTo>
                  <a:lnTo>
                    <a:pt x="618397" y="211375"/>
                  </a:lnTo>
                  <a:lnTo>
                    <a:pt x="663279" y="231430"/>
                  </a:lnTo>
                  <a:lnTo>
                    <a:pt x="707714" y="252383"/>
                  </a:lnTo>
                  <a:lnTo>
                    <a:pt x="751668" y="274295"/>
                  </a:lnTo>
                  <a:lnTo>
                    <a:pt x="795104" y="297233"/>
                  </a:lnTo>
                  <a:lnTo>
                    <a:pt x="837989" y="321260"/>
                  </a:lnTo>
                  <a:lnTo>
                    <a:pt x="880287" y="346439"/>
                  </a:lnTo>
                  <a:lnTo>
                    <a:pt x="921963" y="372837"/>
                  </a:lnTo>
                  <a:lnTo>
                    <a:pt x="962983" y="400515"/>
                  </a:lnTo>
                  <a:lnTo>
                    <a:pt x="1004786" y="430803"/>
                  </a:lnTo>
                  <a:lnTo>
                    <a:pt x="1045124" y="462333"/>
                  </a:lnTo>
                  <a:lnTo>
                    <a:pt x="1084058" y="495048"/>
                  </a:lnTo>
                  <a:lnTo>
                    <a:pt x="1121650" y="528891"/>
                  </a:lnTo>
                  <a:lnTo>
                    <a:pt x="1157961" y="563804"/>
                  </a:lnTo>
                  <a:lnTo>
                    <a:pt x="1193053" y="599730"/>
                  </a:lnTo>
                  <a:lnTo>
                    <a:pt x="1226987" y="636613"/>
                  </a:lnTo>
                  <a:lnTo>
                    <a:pt x="1259825" y="674394"/>
                  </a:lnTo>
                  <a:lnTo>
                    <a:pt x="1291628" y="713017"/>
                  </a:lnTo>
                  <a:lnTo>
                    <a:pt x="1322458" y="752425"/>
                  </a:lnTo>
                  <a:lnTo>
                    <a:pt x="1352376" y="792560"/>
                  </a:lnTo>
                  <a:lnTo>
                    <a:pt x="1381444" y="833365"/>
                  </a:lnTo>
                  <a:lnTo>
                    <a:pt x="1409723" y="874782"/>
                  </a:lnTo>
                  <a:lnTo>
                    <a:pt x="1437274" y="916756"/>
                  </a:lnTo>
                  <a:lnTo>
                    <a:pt x="1464160" y="959228"/>
                  </a:lnTo>
                  <a:lnTo>
                    <a:pt x="1490441" y="1002141"/>
                  </a:lnTo>
                  <a:lnTo>
                    <a:pt x="1516179" y="1045438"/>
                  </a:lnTo>
                  <a:lnTo>
                    <a:pt x="1541436" y="1089062"/>
                  </a:lnTo>
                  <a:lnTo>
                    <a:pt x="1566273" y="1132956"/>
                  </a:lnTo>
                  <a:lnTo>
                    <a:pt x="1590751" y="1177062"/>
                  </a:lnTo>
                  <a:lnTo>
                    <a:pt x="1614932" y="1221324"/>
                  </a:lnTo>
                  <a:lnTo>
                    <a:pt x="1638878" y="1265683"/>
                  </a:lnTo>
                  <a:lnTo>
                    <a:pt x="1662649" y="1310083"/>
                  </a:lnTo>
                  <a:lnTo>
                    <a:pt x="1709796" y="1398553"/>
                  </a:lnTo>
                  <a:lnTo>
                    <a:pt x="1733680" y="1443090"/>
                  </a:lnTo>
                  <a:lnTo>
                    <a:pt x="1757884" y="1487684"/>
                  </a:lnTo>
                  <a:lnTo>
                    <a:pt x="1782493" y="1532228"/>
                  </a:lnTo>
                  <a:lnTo>
                    <a:pt x="1807590" y="1576614"/>
                  </a:lnTo>
                  <a:lnTo>
                    <a:pt x="1833260" y="1620732"/>
                  </a:lnTo>
                  <a:lnTo>
                    <a:pt x="1859588" y="1664477"/>
                  </a:lnTo>
                  <a:lnTo>
                    <a:pt x="1886658" y="1707738"/>
                  </a:lnTo>
                  <a:lnTo>
                    <a:pt x="1914555" y="1750409"/>
                  </a:lnTo>
                  <a:lnTo>
                    <a:pt x="1943362" y="1792381"/>
                  </a:lnTo>
                  <a:lnTo>
                    <a:pt x="1973164" y="1833546"/>
                  </a:lnTo>
                  <a:lnTo>
                    <a:pt x="2004045" y="1873796"/>
                  </a:lnTo>
                  <a:lnTo>
                    <a:pt x="2036091" y="1913024"/>
                  </a:lnTo>
                  <a:lnTo>
                    <a:pt x="2069385" y="1951121"/>
                  </a:lnTo>
                  <a:lnTo>
                    <a:pt x="2104011" y="1987979"/>
                  </a:lnTo>
                  <a:lnTo>
                    <a:pt x="2140055" y="2023490"/>
                  </a:lnTo>
                  <a:lnTo>
                    <a:pt x="2177600" y="2057546"/>
                  </a:lnTo>
                  <a:lnTo>
                    <a:pt x="2216731" y="2090039"/>
                  </a:lnTo>
                  <a:lnTo>
                    <a:pt x="2257533" y="2120861"/>
                  </a:lnTo>
                  <a:lnTo>
                    <a:pt x="2300089" y="2149904"/>
                  </a:lnTo>
                  <a:lnTo>
                    <a:pt x="2343860" y="2176398"/>
                  </a:lnTo>
                  <a:lnTo>
                    <a:pt x="2388689" y="2200128"/>
                  </a:lnTo>
                  <a:lnTo>
                    <a:pt x="2434478" y="2221336"/>
                  </a:lnTo>
                  <a:lnTo>
                    <a:pt x="2481130" y="2240264"/>
                  </a:lnTo>
                  <a:lnTo>
                    <a:pt x="2528546" y="2257154"/>
                  </a:lnTo>
                  <a:lnTo>
                    <a:pt x="2576631" y="2272247"/>
                  </a:lnTo>
                  <a:lnTo>
                    <a:pt x="2625286" y="2285784"/>
                  </a:lnTo>
                  <a:lnTo>
                    <a:pt x="2674414" y="2298006"/>
                  </a:lnTo>
                  <a:lnTo>
                    <a:pt x="2723918" y="2309156"/>
                  </a:lnTo>
                  <a:lnTo>
                    <a:pt x="2773700" y="2319475"/>
                  </a:lnTo>
                  <a:lnTo>
                    <a:pt x="2973668" y="2357269"/>
                  </a:lnTo>
                  <a:lnTo>
                    <a:pt x="3025509" y="2367721"/>
                  </a:lnTo>
                  <a:lnTo>
                    <a:pt x="3076844" y="2379154"/>
                  </a:lnTo>
                  <a:lnTo>
                    <a:pt x="3127656" y="2391656"/>
                  </a:lnTo>
                  <a:lnTo>
                    <a:pt x="3177929" y="2405316"/>
                  </a:lnTo>
                  <a:lnTo>
                    <a:pt x="3227647" y="2420220"/>
                  </a:lnTo>
                  <a:lnTo>
                    <a:pt x="3276795" y="2436457"/>
                  </a:lnTo>
                  <a:lnTo>
                    <a:pt x="3325356" y="2454114"/>
                  </a:lnTo>
                  <a:lnTo>
                    <a:pt x="3373314" y="2473278"/>
                  </a:lnTo>
                  <a:lnTo>
                    <a:pt x="3420654" y="2494038"/>
                  </a:lnTo>
                  <a:lnTo>
                    <a:pt x="3467358" y="2516481"/>
                  </a:lnTo>
                  <a:lnTo>
                    <a:pt x="3513412" y="2540695"/>
                  </a:lnTo>
                  <a:lnTo>
                    <a:pt x="3558800" y="2566767"/>
                  </a:lnTo>
                  <a:lnTo>
                    <a:pt x="3603504" y="2594785"/>
                  </a:lnTo>
                  <a:lnTo>
                    <a:pt x="3644847" y="2622866"/>
                  </a:lnTo>
                  <a:lnTo>
                    <a:pt x="3685164" y="2652335"/>
                  </a:lnTo>
                  <a:lnTo>
                    <a:pt x="3724402" y="2683151"/>
                  </a:lnTo>
                  <a:lnTo>
                    <a:pt x="3762507" y="2715273"/>
                  </a:lnTo>
                  <a:lnTo>
                    <a:pt x="3799425" y="2748659"/>
                  </a:lnTo>
                  <a:lnTo>
                    <a:pt x="3835104" y="2783268"/>
                  </a:lnTo>
                  <a:lnTo>
                    <a:pt x="3869489" y="2819059"/>
                  </a:lnTo>
                  <a:lnTo>
                    <a:pt x="3902528" y="2855990"/>
                  </a:lnTo>
                  <a:lnTo>
                    <a:pt x="3934166" y="2894021"/>
                  </a:lnTo>
                  <a:lnTo>
                    <a:pt x="3964352" y="2933110"/>
                  </a:lnTo>
                  <a:lnTo>
                    <a:pt x="3993030" y="2973215"/>
                  </a:lnTo>
                  <a:lnTo>
                    <a:pt x="4020148" y="3014296"/>
                  </a:lnTo>
                  <a:lnTo>
                    <a:pt x="4045652" y="3056311"/>
                  </a:lnTo>
                  <a:lnTo>
                    <a:pt x="4069489" y="3099218"/>
                  </a:lnTo>
                  <a:lnTo>
                    <a:pt x="4091606" y="3142978"/>
                  </a:lnTo>
                  <a:lnTo>
                    <a:pt x="4111948" y="3187547"/>
                  </a:lnTo>
                  <a:lnTo>
                    <a:pt x="4130463" y="3232885"/>
                  </a:lnTo>
                  <a:lnTo>
                    <a:pt x="4147097" y="3278952"/>
                  </a:lnTo>
                  <a:lnTo>
                    <a:pt x="4161797" y="3325704"/>
                  </a:lnTo>
                  <a:lnTo>
                    <a:pt x="4166590" y="3343575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4908" y="7720198"/>
              <a:ext cx="1837689" cy="2258695"/>
            </a:xfrm>
            <a:custGeom>
              <a:avLst/>
              <a:gdLst/>
              <a:ahLst/>
              <a:cxnLst/>
              <a:rect l="l" t="t" r="r" b="b"/>
              <a:pathLst>
                <a:path w="1837689" h="2258695">
                  <a:moveTo>
                    <a:pt x="1423322" y="1560213"/>
                  </a:moveTo>
                  <a:lnTo>
                    <a:pt x="1421521" y="1566846"/>
                  </a:lnTo>
                  <a:lnTo>
                    <a:pt x="1417335" y="1572412"/>
                  </a:lnTo>
                  <a:lnTo>
                    <a:pt x="1411231" y="1576186"/>
                  </a:lnTo>
                  <a:lnTo>
                    <a:pt x="1372064" y="1589535"/>
                  </a:lnTo>
                  <a:lnTo>
                    <a:pt x="1327099" y="1605556"/>
                  </a:lnTo>
                  <a:lnTo>
                    <a:pt x="1277975" y="1623957"/>
                  </a:lnTo>
                  <a:lnTo>
                    <a:pt x="1226331" y="1644445"/>
                  </a:lnTo>
                  <a:lnTo>
                    <a:pt x="1173805" y="1666728"/>
                  </a:lnTo>
                  <a:lnTo>
                    <a:pt x="1122037" y="1690512"/>
                  </a:lnTo>
                  <a:lnTo>
                    <a:pt x="1072664" y="1715504"/>
                  </a:lnTo>
                  <a:lnTo>
                    <a:pt x="1027327" y="1741413"/>
                  </a:lnTo>
                  <a:lnTo>
                    <a:pt x="987665" y="1767945"/>
                  </a:lnTo>
                  <a:lnTo>
                    <a:pt x="955315" y="1794808"/>
                  </a:lnTo>
                  <a:lnTo>
                    <a:pt x="921408" y="1831681"/>
                  </a:lnTo>
                  <a:lnTo>
                    <a:pt x="890812" y="1873418"/>
                  </a:lnTo>
                  <a:lnTo>
                    <a:pt x="863390" y="1918868"/>
                  </a:lnTo>
                  <a:lnTo>
                    <a:pt x="839006" y="1966884"/>
                  </a:lnTo>
                  <a:lnTo>
                    <a:pt x="817525" y="2016317"/>
                  </a:lnTo>
                  <a:lnTo>
                    <a:pt x="798809" y="2066018"/>
                  </a:lnTo>
                  <a:lnTo>
                    <a:pt x="782723" y="2114838"/>
                  </a:lnTo>
                  <a:lnTo>
                    <a:pt x="769132" y="2161630"/>
                  </a:lnTo>
                  <a:lnTo>
                    <a:pt x="757898" y="2205244"/>
                  </a:lnTo>
                  <a:lnTo>
                    <a:pt x="748862" y="2244632"/>
                  </a:lnTo>
                  <a:lnTo>
                    <a:pt x="747289" y="2251068"/>
                  </a:lnTo>
                  <a:lnTo>
                    <a:pt x="742642" y="2256297"/>
                  </a:lnTo>
                  <a:lnTo>
                    <a:pt x="735815" y="2258186"/>
                  </a:lnTo>
                  <a:lnTo>
                    <a:pt x="728608" y="2258595"/>
                  </a:lnTo>
                  <a:lnTo>
                    <a:pt x="722075" y="2256269"/>
                  </a:lnTo>
                  <a:lnTo>
                    <a:pt x="716893" y="2251634"/>
                  </a:lnTo>
                  <a:lnTo>
                    <a:pt x="713737" y="2245115"/>
                  </a:lnTo>
                  <a:lnTo>
                    <a:pt x="699553" y="2196723"/>
                  </a:lnTo>
                  <a:lnTo>
                    <a:pt x="682931" y="2149198"/>
                  </a:lnTo>
                  <a:lnTo>
                    <a:pt x="663924" y="2102632"/>
                  </a:lnTo>
                  <a:lnTo>
                    <a:pt x="642580" y="2057122"/>
                  </a:lnTo>
                  <a:lnTo>
                    <a:pt x="618950" y="2012761"/>
                  </a:lnTo>
                  <a:lnTo>
                    <a:pt x="593085" y="1969646"/>
                  </a:lnTo>
                  <a:lnTo>
                    <a:pt x="565036" y="1927871"/>
                  </a:lnTo>
                  <a:lnTo>
                    <a:pt x="534852" y="1887531"/>
                  </a:lnTo>
                  <a:lnTo>
                    <a:pt x="502584" y="1848720"/>
                  </a:lnTo>
                  <a:lnTo>
                    <a:pt x="461494" y="1806406"/>
                  </a:lnTo>
                  <a:lnTo>
                    <a:pt x="417287" y="1768730"/>
                  </a:lnTo>
                  <a:lnTo>
                    <a:pt x="370787" y="1735429"/>
                  </a:lnTo>
                  <a:lnTo>
                    <a:pt x="322816" y="1706240"/>
                  </a:lnTo>
                  <a:lnTo>
                    <a:pt x="274196" y="1680900"/>
                  </a:lnTo>
                  <a:lnTo>
                    <a:pt x="225749" y="1659146"/>
                  </a:lnTo>
                  <a:lnTo>
                    <a:pt x="178298" y="1640716"/>
                  </a:lnTo>
                  <a:lnTo>
                    <a:pt x="132664" y="1625347"/>
                  </a:lnTo>
                  <a:lnTo>
                    <a:pt x="89670" y="1612775"/>
                  </a:lnTo>
                  <a:lnTo>
                    <a:pt x="50138" y="1602738"/>
                  </a:lnTo>
                  <a:lnTo>
                    <a:pt x="8383" y="1593870"/>
                  </a:lnTo>
                  <a:lnTo>
                    <a:pt x="2631" y="1588758"/>
                  </a:lnTo>
                  <a:lnTo>
                    <a:pt x="772" y="1582425"/>
                  </a:lnTo>
                  <a:lnTo>
                    <a:pt x="0" y="1575231"/>
                  </a:lnTo>
                  <a:lnTo>
                    <a:pt x="2005" y="1568663"/>
                  </a:lnTo>
                  <a:lnTo>
                    <a:pt x="6408" y="1563347"/>
                  </a:lnTo>
                  <a:lnTo>
                    <a:pt x="12826" y="1559911"/>
                  </a:lnTo>
                  <a:lnTo>
                    <a:pt x="45269" y="1549793"/>
                  </a:lnTo>
                  <a:lnTo>
                    <a:pt x="81650" y="1537527"/>
                  </a:lnTo>
                  <a:lnTo>
                    <a:pt x="121380" y="1523000"/>
                  </a:lnTo>
                  <a:lnTo>
                    <a:pt x="163872" y="1506098"/>
                  </a:lnTo>
                  <a:lnTo>
                    <a:pt x="208539" y="1486710"/>
                  </a:lnTo>
                  <a:lnTo>
                    <a:pt x="254793" y="1464721"/>
                  </a:lnTo>
                  <a:lnTo>
                    <a:pt x="302046" y="1440020"/>
                  </a:lnTo>
                  <a:lnTo>
                    <a:pt x="349510" y="1412610"/>
                  </a:lnTo>
                  <a:lnTo>
                    <a:pt x="397202" y="1382029"/>
                  </a:lnTo>
                  <a:lnTo>
                    <a:pt x="443930" y="1348512"/>
                  </a:lnTo>
                  <a:lnTo>
                    <a:pt x="489307" y="1311832"/>
                  </a:lnTo>
                  <a:lnTo>
                    <a:pt x="522762" y="1277581"/>
                  </a:lnTo>
                  <a:lnTo>
                    <a:pt x="553050" y="1236306"/>
                  </a:lnTo>
                  <a:lnTo>
                    <a:pt x="580240" y="1189785"/>
                  </a:lnTo>
                  <a:lnTo>
                    <a:pt x="604398" y="1139796"/>
                  </a:lnTo>
                  <a:lnTo>
                    <a:pt x="625595" y="1088118"/>
                  </a:lnTo>
                  <a:lnTo>
                    <a:pt x="643896" y="1036528"/>
                  </a:lnTo>
                  <a:lnTo>
                    <a:pt x="659371" y="986806"/>
                  </a:lnTo>
                  <a:lnTo>
                    <a:pt x="672087" y="940729"/>
                  </a:lnTo>
                  <a:lnTo>
                    <a:pt x="682113" y="900076"/>
                  </a:lnTo>
                  <a:lnTo>
                    <a:pt x="683245" y="894063"/>
                  </a:lnTo>
                  <a:lnTo>
                    <a:pt x="687922" y="889327"/>
                  </a:lnTo>
                  <a:lnTo>
                    <a:pt x="693761" y="887497"/>
                  </a:lnTo>
                  <a:lnTo>
                    <a:pt x="701028" y="886643"/>
                  </a:lnTo>
                  <a:lnTo>
                    <a:pt x="707756" y="888469"/>
                  </a:lnTo>
                  <a:lnTo>
                    <a:pt x="713231" y="892692"/>
                  </a:lnTo>
                  <a:lnTo>
                    <a:pt x="716740" y="899028"/>
                  </a:lnTo>
                  <a:lnTo>
                    <a:pt x="726939" y="931474"/>
                  </a:lnTo>
                  <a:lnTo>
                    <a:pt x="739557" y="968276"/>
                  </a:lnTo>
                  <a:lnTo>
                    <a:pt x="754729" y="1008712"/>
                  </a:lnTo>
                  <a:lnTo>
                    <a:pt x="772594" y="1052061"/>
                  </a:lnTo>
                  <a:lnTo>
                    <a:pt x="793288" y="1097601"/>
                  </a:lnTo>
                  <a:lnTo>
                    <a:pt x="816948" y="1144610"/>
                  </a:lnTo>
                  <a:lnTo>
                    <a:pt x="843711" y="1192366"/>
                  </a:lnTo>
                  <a:lnTo>
                    <a:pt x="873713" y="1240147"/>
                  </a:lnTo>
                  <a:lnTo>
                    <a:pt x="907093" y="1287232"/>
                  </a:lnTo>
                  <a:lnTo>
                    <a:pt x="939315" y="1324527"/>
                  </a:lnTo>
                  <a:lnTo>
                    <a:pt x="976483" y="1358449"/>
                  </a:lnTo>
                  <a:lnTo>
                    <a:pt x="1017638" y="1389132"/>
                  </a:lnTo>
                  <a:lnTo>
                    <a:pt x="1061821" y="1416710"/>
                  </a:lnTo>
                  <a:lnTo>
                    <a:pt x="1108073" y="1441317"/>
                  </a:lnTo>
                  <a:lnTo>
                    <a:pt x="1155434" y="1463086"/>
                  </a:lnTo>
                  <a:lnTo>
                    <a:pt x="1202946" y="1482152"/>
                  </a:lnTo>
                  <a:lnTo>
                    <a:pt x="1249650" y="1498648"/>
                  </a:lnTo>
                  <a:lnTo>
                    <a:pt x="1294586" y="1512709"/>
                  </a:lnTo>
                  <a:lnTo>
                    <a:pt x="1336795" y="1524468"/>
                  </a:lnTo>
                  <a:lnTo>
                    <a:pt x="1375318" y="1534060"/>
                  </a:lnTo>
                  <a:lnTo>
                    <a:pt x="1415209" y="1542750"/>
                  </a:lnTo>
                  <a:lnTo>
                    <a:pt x="1420372" y="1547339"/>
                  </a:lnTo>
                  <a:lnTo>
                    <a:pt x="1420362" y="1547154"/>
                  </a:lnTo>
                  <a:lnTo>
                    <a:pt x="1422268" y="1553236"/>
                  </a:lnTo>
                  <a:lnTo>
                    <a:pt x="1423322" y="1560213"/>
                  </a:lnTo>
                  <a:close/>
                </a:path>
                <a:path w="1837689" h="2258695">
                  <a:moveTo>
                    <a:pt x="699884" y="276125"/>
                  </a:moveTo>
                  <a:lnTo>
                    <a:pt x="698142" y="280192"/>
                  </a:lnTo>
                  <a:lnTo>
                    <a:pt x="694249" y="281412"/>
                  </a:lnTo>
                  <a:lnTo>
                    <a:pt x="650381" y="296988"/>
                  </a:lnTo>
                  <a:lnTo>
                    <a:pt x="597924" y="318180"/>
                  </a:lnTo>
                  <a:lnTo>
                    <a:pt x="547362" y="343162"/>
                  </a:lnTo>
                  <a:lnTo>
                    <a:pt x="509181" y="370111"/>
                  </a:lnTo>
                  <a:lnTo>
                    <a:pt x="477235" y="411287"/>
                  </a:lnTo>
                  <a:lnTo>
                    <a:pt x="453230" y="460312"/>
                  </a:lnTo>
                  <a:lnTo>
                    <a:pt x="436230" y="509946"/>
                  </a:lnTo>
                  <a:lnTo>
                    <a:pt x="425297" y="552952"/>
                  </a:lnTo>
                  <a:lnTo>
                    <a:pt x="424978" y="555944"/>
                  </a:lnTo>
                  <a:lnTo>
                    <a:pt x="423119" y="558035"/>
                  </a:lnTo>
                  <a:lnTo>
                    <a:pt x="420185" y="558704"/>
                  </a:lnTo>
                  <a:lnTo>
                    <a:pt x="416263" y="559430"/>
                  </a:lnTo>
                  <a:lnTo>
                    <a:pt x="412661" y="557164"/>
                  </a:lnTo>
                  <a:lnTo>
                    <a:pt x="411441" y="553272"/>
                  </a:lnTo>
                  <a:lnTo>
                    <a:pt x="397009" y="509507"/>
                  </a:lnTo>
                  <a:lnTo>
                    <a:pt x="377728" y="467793"/>
                  </a:lnTo>
                  <a:lnTo>
                    <a:pt x="353855" y="428579"/>
                  </a:lnTo>
                  <a:lnTo>
                    <a:pt x="325649" y="392315"/>
                  </a:lnTo>
                  <a:lnTo>
                    <a:pt x="287345" y="356829"/>
                  </a:lnTo>
                  <a:lnTo>
                    <a:pt x="244907" y="329912"/>
                  </a:lnTo>
                  <a:lnTo>
                    <a:pt x="201835" y="310406"/>
                  </a:lnTo>
                  <a:lnTo>
                    <a:pt x="161629" y="297154"/>
                  </a:lnTo>
                  <a:lnTo>
                    <a:pt x="127788" y="288998"/>
                  </a:lnTo>
                  <a:lnTo>
                    <a:pt x="124767" y="288184"/>
                  </a:lnTo>
                  <a:lnTo>
                    <a:pt x="122675" y="286325"/>
                  </a:lnTo>
                  <a:lnTo>
                    <a:pt x="122036" y="283885"/>
                  </a:lnTo>
                  <a:lnTo>
                    <a:pt x="120816" y="279993"/>
                  </a:lnTo>
                  <a:lnTo>
                    <a:pt x="123052" y="275897"/>
                  </a:lnTo>
                  <a:lnTo>
                    <a:pt x="126945" y="274676"/>
                  </a:lnTo>
                  <a:lnTo>
                    <a:pt x="166955" y="261163"/>
                  </a:lnTo>
                  <a:lnTo>
                    <a:pt x="215736" y="240397"/>
                  </a:lnTo>
                  <a:lnTo>
                    <a:pt x="268313" y="211509"/>
                  </a:lnTo>
                  <a:lnTo>
                    <a:pt x="319710" y="173632"/>
                  </a:lnTo>
                  <a:lnTo>
                    <a:pt x="348564" y="138453"/>
                  </a:lnTo>
                  <a:lnTo>
                    <a:pt x="370985" y="93431"/>
                  </a:lnTo>
                  <a:lnTo>
                    <a:pt x="387360" y="46722"/>
                  </a:lnTo>
                  <a:lnTo>
                    <a:pt x="398076" y="6478"/>
                  </a:lnTo>
                  <a:lnTo>
                    <a:pt x="398918" y="3951"/>
                  </a:lnTo>
                  <a:lnTo>
                    <a:pt x="400777" y="1859"/>
                  </a:lnTo>
                  <a:lnTo>
                    <a:pt x="403217" y="1220"/>
                  </a:lnTo>
                  <a:lnTo>
                    <a:pt x="407110" y="0"/>
                  </a:lnTo>
                  <a:lnTo>
                    <a:pt x="411206" y="2236"/>
                  </a:lnTo>
                  <a:lnTo>
                    <a:pt x="412426" y="6128"/>
                  </a:lnTo>
                  <a:lnTo>
                    <a:pt x="423128" y="38491"/>
                  </a:lnTo>
                  <a:lnTo>
                    <a:pt x="439072" y="77839"/>
                  </a:lnTo>
                  <a:lnTo>
                    <a:pt x="460992" y="120830"/>
                  </a:lnTo>
                  <a:lnTo>
                    <a:pt x="489619" y="164123"/>
                  </a:lnTo>
                  <a:lnTo>
                    <a:pt x="524323" y="198255"/>
                  </a:lnTo>
                  <a:lnTo>
                    <a:pt x="567433" y="224875"/>
                  </a:lnTo>
                  <a:lnTo>
                    <a:pt x="613573" y="244775"/>
                  </a:lnTo>
                  <a:lnTo>
                    <a:pt x="657083" y="258657"/>
                  </a:lnTo>
                  <a:lnTo>
                    <a:pt x="657366" y="258747"/>
                  </a:lnTo>
                  <a:lnTo>
                    <a:pt x="693435" y="267585"/>
                  </a:lnTo>
                  <a:lnTo>
                    <a:pt x="695933" y="267934"/>
                  </a:lnTo>
                  <a:lnTo>
                    <a:pt x="698025" y="269793"/>
                  </a:lnTo>
                  <a:lnTo>
                    <a:pt x="698547" y="271784"/>
                  </a:lnTo>
                  <a:lnTo>
                    <a:pt x="699884" y="276125"/>
                  </a:lnTo>
                  <a:close/>
                </a:path>
                <a:path w="1837689" h="2258695">
                  <a:moveTo>
                    <a:pt x="1837211" y="588253"/>
                  </a:moveTo>
                  <a:lnTo>
                    <a:pt x="1834133" y="594876"/>
                  </a:lnTo>
                  <a:lnTo>
                    <a:pt x="1828294" y="596707"/>
                  </a:lnTo>
                  <a:lnTo>
                    <a:pt x="1786291" y="611355"/>
                  </a:lnTo>
                  <a:lnTo>
                    <a:pt x="1736274" y="630151"/>
                  </a:lnTo>
                  <a:lnTo>
                    <a:pt x="1682902" y="652283"/>
                  </a:lnTo>
                  <a:lnTo>
                    <a:pt x="1630834" y="676939"/>
                  </a:lnTo>
                  <a:lnTo>
                    <a:pt x="1584732" y="703310"/>
                  </a:lnTo>
                  <a:lnTo>
                    <a:pt x="1549254" y="730582"/>
                  </a:lnTo>
                  <a:lnTo>
                    <a:pt x="1515803" y="769787"/>
                  </a:lnTo>
                  <a:lnTo>
                    <a:pt x="1487899" y="816015"/>
                  </a:lnTo>
                  <a:lnTo>
                    <a:pt x="1465117" y="865989"/>
                  </a:lnTo>
                  <a:lnTo>
                    <a:pt x="1447028" y="916430"/>
                  </a:lnTo>
                  <a:lnTo>
                    <a:pt x="1433207" y="964060"/>
                  </a:lnTo>
                  <a:lnTo>
                    <a:pt x="1423225" y="1005599"/>
                  </a:lnTo>
                  <a:lnTo>
                    <a:pt x="1422470" y="1009608"/>
                  </a:lnTo>
                  <a:lnTo>
                    <a:pt x="1419187" y="1012774"/>
                  </a:lnTo>
                  <a:lnTo>
                    <a:pt x="1409456" y="1015825"/>
                  </a:lnTo>
                  <a:lnTo>
                    <a:pt x="1403297" y="1012223"/>
                  </a:lnTo>
                  <a:lnTo>
                    <a:pt x="1401961" y="1006355"/>
                  </a:lnTo>
                  <a:lnTo>
                    <a:pt x="1388463" y="962046"/>
                  </a:lnTo>
                  <a:lnTo>
                    <a:pt x="1371656" y="919033"/>
                  </a:lnTo>
                  <a:lnTo>
                    <a:pt x="1351632" y="877503"/>
                  </a:lnTo>
                  <a:lnTo>
                    <a:pt x="1328486" y="837643"/>
                  </a:lnTo>
                  <a:lnTo>
                    <a:pt x="1302311" y="799642"/>
                  </a:lnTo>
                  <a:lnTo>
                    <a:pt x="1273200" y="763685"/>
                  </a:lnTo>
                  <a:lnTo>
                    <a:pt x="1232952" y="724254"/>
                  </a:lnTo>
                  <a:lnTo>
                    <a:pt x="1188665" y="691597"/>
                  </a:lnTo>
                  <a:lnTo>
                    <a:pt x="1142296" y="665095"/>
                  </a:lnTo>
                  <a:lnTo>
                    <a:pt x="1095802" y="644132"/>
                  </a:lnTo>
                  <a:lnTo>
                    <a:pt x="1051141" y="628088"/>
                  </a:lnTo>
                  <a:lnTo>
                    <a:pt x="1010269" y="616346"/>
                  </a:lnTo>
                  <a:lnTo>
                    <a:pt x="971622" y="607625"/>
                  </a:lnTo>
                  <a:lnTo>
                    <a:pt x="971137" y="607533"/>
                  </a:lnTo>
                  <a:lnTo>
                    <a:pt x="967999" y="604745"/>
                  </a:lnTo>
                  <a:lnTo>
                    <a:pt x="964949" y="595013"/>
                  </a:lnTo>
                  <a:lnTo>
                    <a:pt x="968056" y="588884"/>
                  </a:lnTo>
                  <a:lnTo>
                    <a:pt x="973895" y="587053"/>
                  </a:lnTo>
                  <a:lnTo>
                    <a:pt x="1006278" y="576744"/>
                  </a:lnTo>
                  <a:lnTo>
                    <a:pt x="1044046" y="563092"/>
                  </a:lnTo>
                  <a:lnTo>
                    <a:pt x="1085788" y="545826"/>
                  </a:lnTo>
                  <a:lnTo>
                    <a:pt x="1130092" y="524672"/>
                  </a:lnTo>
                  <a:lnTo>
                    <a:pt x="1175547" y="499359"/>
                  </a:lnTo>
                  <a:lnTo>
                    <a:pt x="1220742" y="469615"/>
                  </a:lnTo>
                  <a:lnTo>
                    <a:pt x="1264263" y="435167"/>
                  </a:lnTo>
                  <a:lnTo>
                    <a:pt x="1294315" y="402084"/>
                  </a:lnTo>
                  <a:lnTo>
                    <a:pt x="1319963" y="360602"/>
                  </a:lnTo>
                  <a:lnTo>
                    <a:pt x="1341393" y="314357"/>
                  </a:lnTo>
                  <a:lnTo>
                    <a:pt x="1358793" y="266988"/>
                  </a:lnTo>
                  <a:lnTo>
                    <a:pt x="1372349" y="222129"/>
                  </a:lnTo>
                  <a:lnTo>
                    <a:pt x="1382247" y="183419"/>
                  </a:lnTo>
                  <a:lnTo>
                    <a:pt x="1383031" y="179904"/>
                  </a:lnTo>
                  <a:lnTo>
                    <a:pt x="1385820" y="176766"/>
                  </a:lnTo>
                  <a:lnTo>
                    <a:pt x="1395551" y="173716"/>
                  </a:lnTo>
                  <a:lnTo>
                    <a:pt x="1401681" y="176824"/>
                  </a:lnTo>
                  <a:lnTo>
                    <a:pt x="1403511" y="182662"/>
                  </a:lnTo>
                  <a:lnTo>
                    <a:pt x="1415824" y="220285"/>
                  </a:lnTo>
                  <a:lnTo>
                    <a:pt x="1433145" y="265414"/>
                  </a:lnTo>
                  <a:lnTo>
                    <a:pt x="1455967" y="315477"/>
                  </a:lnTo>
                  <a:lnTo>
                    <a:pt x="1484778" y="367898"/>
                  </a:lnTo>
                  <a:lnTo>
                    <a:pt x="1520071" y="420105"/>
                  </a:lnTo>
                  <a:lnTo>
                    <a:pt x="1555748" y="457882"/>
                  </a:lnTo>
                  <a:lnTo>
                    <a:pt x="1599079" y="489756"/>
                  </a:lnTo>
                  <a:lnTo>
                    <a:pt x="1647106" y="516152"/>
                  </a:lnTo>
                  <a:lnTo>
                    <a:pt x="1696874" y="537497"/>
                  </a:lnTo>
                  <a:lnTo>
                    <a:pt x="1745423" y="554214"/>
                  </a:lnTo>
                  <a:lnTo>
                    <a:pt x="1789799" y="566731"/>
                  </a:lnTo>
                  <a:lnTo>
                    <a:pt x="1827043" y="575472"/>
                  </a:lnTo>
                  <a:lnTo>
                    <a:pt x="1831081" y="576721"/>
                  </a:lnTo>
                  <a:lnTo>
                    <a:pt x="1834190" y="579016"/>
                  </a:lnTo>
                  <a:lnTo>
                    <a:pt x="1835410" y="582908"/>
                  </a:lnTo>
                  <a:lnTo>
                    <a:pt x="1837211" y="588253"/>
                  </a:lnTo>
                  <a:close/>
                </a:path>
              </a:pathLst>
            </a:custGeom>
            <a:solidFill>
              <a:srgbClr val="7DB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0" y="4388683"/>
            <a:ext cx="1988820" cy="696595"/>
          </a:xfrm>
          <a:custGeom>
            <a:avLst/>
            <a:gdLst/>
            <a:ahLst/>
            <a:cxnLst/>
            <a:rect l="l" t="t" r="r" b="b"/>
            <a:pathLst>
              <a:path w="1988819" h="696595">
                <a:moveTo>
                  <a:pt x="1870888" y="696528"/>
                </a:moveTo>
                <a:lnTo>
                  <a:pt x="1832493" y="688859"/>
                </a:lnTo>
                <a:lnTo>
                  <a:pt x="1787713" y="666820"/>
                </a:lnTo>
                <a:lnTo>
                  <a:pt x="1748270" y="639451"/>
                </a:lnTo>
                <a:lnTo>
                  <a:pt x="1714788" y="606221"/>
                </a:lnTo>
                <a:lnTo>
                  <a:pt x="1687890" y="566595"/>
                </a:lnTo>
                <a:lnTo>
                  <a:pt x="1668202" y="520038"/>
                </a:lnTo>
                <a:lnTo>
                  <a:pt x="1647433" y="455078"/>
                </a:lnTo>
                <a:lnTo>
                  <a:pt x="1628725" y="389595"/>
                </a:lnTo>
                <a:lnTo>
                  <a:pt x="1621024" y="363577"/>
                </a:lnTo>
                <a:lnTo>
                  <a:pt x="1599724" y="314527"/>
                </a:lnTo>
                <a:lnTo>
                  <a:pt x="1553924" y="250993"/>
                </a:lnTo>
                <a:lnTo>
                  <a:pt x="1515452" y="228571"/>
                </a:lnTo>
                <a:lnTo>
                  <a:pt x="1471143" y="224038"/>
                </a:lnTo>
                <a:lnTo>
                  <a:pt x="1420928" y="237367"/>
                </a:lnTo>
                <a:lnTo>
                  <a:pt x="1379760" y="258241"/>
                </a:lnTo>
                <a:lnTo>
                  <a:pt x="1342973" y="284529"/>
                </a:lnTo>
                <a:lnTo>
                  <a:pt x="1310254" y="316345"/>
                </a:lnTo>
                <a:lnTo>
                  <a:pt x="1281290" y="353806"/>
                </a:lnTo>
                <a:lnTo>
                  <a:pt x="1253353" y="395409"/>
                </a:lnTo>
                <a:lnTo>
                  <a:pt x="1224580" y="436375"/>
                </a:lnTo>
                <a:lnTo>
                  <a:pt x="1193436" y="475600"/>
                </a:lnTo>
                <a:lnTo>
                  <a:pt x="1158388" y="511979"/>
                </a:lnTo>
                <a:lnTo>
                  <a:pt x="1117903" y="544410"/>
                </a:lnTo>
                <a:lnTo>
                  <a:pt x="1085033" y="564241"/>
                </a:lnTo>
                <a:lnTo>
                  <a:pt x="1048617" y="580967"/>
                </a:lnTo>
                <a:lnTo>
                  <a:pt x="1009293" y="594316"/>
                </a:lnTo>
                <a:lnTo>
                  <a:pt x="967701" y="604020"/>
                </a:lnTo>
                <a:lnTo>
                  <a:pt x="924480" y="609807"/>
                </a:lnTo>
                <a:lnTo>
                  <a:pt x="880272" y="611407"/>
                </a:lnTo>
                <a:lnTo>
                  <a:pt x="835714" y="608550"/>
                </a:lnTo>
                <a:lnTo>
                  <a:pt x="791448" y="600965"/>
                </a:lnTo>
                <a:lnTo>
                  <a:pt x="748111" y="588382"/>
                </a:lnTo>
                <a:lnTo>
                  <a:pt x="706345" y="570529"/>
                </a:lnTo>
                <a:lnTo>
                  <a:pt x="666789" y="547138"/>
                </a:lnTo>
                <a:lnTo>
                  <a:pt x="630082" y="517937"/>
                </a:lnTo>
                <a:lnTo>
                  <a:pt x="596864" y="482656"/>
                </a:lnTo>
                <a:lnTo>
                  <a:pt x="567775" y="441025"/>
                </a:lnTo>
                <a:lnTo>
                  <a:pt x="548647" y="409874"/>
                </a:lnTo>
                <a:lnTo>
                  <a:pt x="528680" y="379199"/>
                </a:lnTo>
                <a:lnTo>
                  <a:pt x="486124" y="319763"/>
                </a:lnTo>
                <a:lnTo>
                  <a:pt x="449775" y="282335"/>
                </a:lnTo>
                <a:lnTo>
                  <a:pt x="410978" y="261519"/>
                </a:lnTo>
                <a:lnTo>
                  <a:pt x="370203" y="257350"/>
                </a:lnTo>
                <a:lnTo>
                  <a:pt x="327922" y="269862"/>
                </a:lnTo>
                <a:lnTo>
                  <a:pt x="284604" y="299091"/>
                </a:lnTo>
                <a:lnTo>
                  <a:pt x="236986" y="347385"/>
                </a:lnTo>
                <a:lnTo>
                  <a:pt x="195138" y="401549"/>
                </a:lnTo>
                <a:lnTo>
                  <a:pt x="163534" y="441100"/>
                </a:lnTo>
                <a:lnTo>
                  <a:pt x="129064" y="475279"/>
                </a:lnTo>
                <a:lnTo>
                  <a:pt x="92009" y="503982"/>
                </a:lnTo>
                <a:lnTo>
                  <a:pt x="52647" y="527105"/>
                </a:lnTo>
                <a:lnTo>
                  <a:pt x="11259" y="544543"/>
                </a:lnTo>
                <a:lnTo>
                  <a:pt x="0" y="547584"/>
                </a:lnTo>
                <a:lnTo>
                  <a:pt x="0" y="287914"/>
                </a:lnTo>
                <a:lnTo>
                  <a:pt x="5511" y="281313"/>
                </a:lnTo>
                <a:lnTo>
                  <a:pt x="21423" y="256836"/>
                </a:lnTo>
                <a:lnTo>
                  <a:pt x="55607" y="209367"/>
                </a:lnTo>
                <a:lnTo>
                  <a:pt x="106853" y="150403"/>
                </a:lnTo>
                <a:lnTo>
                  <a:pt x="142354" y="119301"/>
                </a:lnTo>
                <a:lnTo>
                  <a:pt x="179885" y="93187"/>
                </a:lnTo>
                <a:lnTo>
                  <a:pt x="219050" y="72044"/>
                </a:lnTo>
                <a:lnTo>
                  <a:pt x="259453" y="55856"/>
                </a:lnTo>
                <a:lnTo>
                  <a:pt x="300699" y="44605"/>
                </a:lnTo>
                <a:lnTo>
                  <a:pt x="342391" y="38274"/>
                </a:lnTo>
                <a:lnTo>
                  <a:pt x="384134" y="36847"/>
                </a:lnTo>
                <a:lnTo>
                  <a:pt x="425531" y="40305"/>
                </a:lnTo>
                <a:lnTo>
                  <a:pt x="466187" y="48633"/>
                </a:lnTo>
                <a:lnTo>
                  <a:pt x="505706" y="61812"/>
                </a:lnTo>
                <a:lnTo>
                  <a:pt x="543691" y="79827"/>
                </a:lnTo>
                <a:lnTo>
                  <a:pt x="579747" y="102659"/>
                </a:lnTo>
                <a:lnTo>
                  <a:pt x="613479" y="130293"/>
                </a:lnTo>
                <a:lnTo>
                  <a:pt x="644489" y="162710"/>
                </a:lnTo>
                <a:lnTo>
                  <a:pt x="672382" y="199894"/>
                </a:lnTo>
                <a:lnTo>
                  <a:pt x="710104" y="256765"/>
                </a:lnTo>
                <a:lnTo>
                  <a:pt x="729236" y="285029"/>
                </a:lnTo>
                <a:lnTo>
                  <a:pt x="780326" y="349521"/>
                </a:lnTo>
                <a:lnTo>
                  <a:pt x="814828" y="375325"/>
                </a:lnTo>
                <a:lnTo>
                  <a:pt x="851592" y="390386"/>
                </a:lnTo>
                <a:lnTo>
                  <a:pt x="889935" y="394655"/>
                </a:lnTo>
                <a:lnTo>
                  <a:pt x="929172" y="388083"/>
                </a:lnTo>
                <a:lnTo>
                  <a:pt x="968620" y="370621"/>
                </a:lnTo>
                <a:lnTo>
                  <a:pt x="1007594" y="342218"/>
                </a:lnTo>
                <a:lnTo>
                  <a:pt x="1038754" y="310984"/>
                </a:lnTo>
                <a:lnTo>
                  <a:pt x="1066256" y="276928"/>
                </a:lnTo>
                <a:lnTo>
                  <a:pt x="1091574" y="241193"/>
                </a:lnTo>
                <a:lnTo>
                  <a:pt x="1116181" y="204924"/>
                </a:lnTo>
                <a:lnTo>
                  <a:pt x="1149673" y="161440"/>
                </a:lnTo>
                <a:lnTo>
                  <a:pt x="1186791" y="123283"/>
                </a:lnTo>
                <a:lnTo>
                  <a:pt x="1227308" y="90288"/>
                </a:lnTo>
                <a:lnTo>
                  <a:pt x="1270996" y="62289"/>
                </a:lnTo>
                <a:lnTo>
                  <a:pt x="1317626" y="39123"/>
                </a:lnTo>
                <a:lnTo>
                  <a:pt x="1366972" y="20624"/>
                </a:lnTo>
                <a:lnTo>
                  <a:pt x="1418804" y="6627"/>
                </a:lnTo>
                <a:lnTo>
                  <a:pt x="1464906" y="0"/>
                </a:lnTo>
                <a:lnTo>
                  <a:pt x="1510582" y="362"/>
                </a:lnTo>
                <a:lnTo>
                  <a:pt x="1555319" y="7379"/>
                </a:lnTo>
                <a:lnTo>
                  <a:pt x="1598607" y="20715"/>
                </a:lnTo>
                <a:lnTo>
                  <a:pt x="1639933" y="40035"/>
                </a:lnTo>
                <a:lnTo>
                  <a:pt x="1678785" y="65004"/>
                </a:lnTo>
                <a:lnTo>
                  <a:pt x="1714652" y="95286"/>
                </a:lnTo>
                <a:lnTo>
                  <a:pt x="1747021" y="130545"/>
                </a:lnTo>
                <a:lnTo>
                  <a:pt x="1775381" y="170447"/>
                </a:lnTo>
                <a:lnTo>
                  <a:pt x="1799219" y="214656"/>
                </a:lnTo>
                <a:lnTo>
                  <a:pt x="1827439" y="282125"/>
                </a:lnTo>
                <a:lnTo>
                  <a:pt x="1863092" y="398199"/>
                </a:lnTo>
                <a:lnTo>
                  <a:pt x="1881121" y="441107"/>
                </a:lnTo>
                <a:lnTo>
                  <a:pt x="1907831" y="479340"/>
                </a:lnTo>
                <a:lnTo>
                  <a:pt x="1947380" y="511833"/>
                </a:lnTo>
                <a:lnTo>
                  <a:pt x="1974895" y="539245"/>
                </a:lnTo>
                <a:lnTo>
                  <a:pt x="1988446" y="574172"/>
                </a:lnTo>
                <a:lnTo>
                  <a:pt x="1988774" y="609994"/>
                </a:lnTo>
                <a:lnTo>
                  <a:pt x="1976624" y="640091"/>
                </a:lnTo>
                <a:lnTo>
                  <a:pt x="1946396" y="670748"/>
                </a:lnTo>
                <a:lnTo>
                  <a:pt x="1910003" y="690026"/>
                </a:lnTo>
                <a:lnTo>
                  <a:pt x="1870888" y="696528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264746"/>
            <a:ext cx="1994535" cy="557530"/>
          </a:xfrm>
          <a:custGeom>
            <a:avLst/>
            <a:gdLst/>
            <a:ahLst/>
            <a:cxnLst/>
            <a:rect l="l" t="t" r="r" b="b"/>
            <a:pathLst>
              <a:path w="1994535" h="557529">
                <a:moveTo>
                  <a:pt x="0" y="556953"/>
                </a:moveTo>
                <a:lnTo>
                  <a:pt x="0" y="321018"/>
                </a:lnTo>
                <a:lnTo>
                  <a:pt x="4668" y="319296"/>
                </a:lnTo>
                <a:lnTo>
                  <a:pt x="35924" y="299580"/>
                </a:lnTo>
                <a:lnTo>
                  <a:pt x="63003" y="275543"/>
                </a:lnTo>
                <a:lnTo>
                  <a:pt x="86154" y="247656"/>
                </a:lnTo>
                <a:lnTo>
                  <a:pt x="105624" y="216387"/>
                </a:lnTo>
                <a:lnTo>
                  <a:pt x="120587" y="191314"/>
                </a:lnTo>
                <a:lnTo>
                  <a:pt x="137070" y="167422"/>
                </a:lnTo>
                <a:lnTo>
                  <a:pt x="172280" y="121012"/>
                </a:lnTo>
                <a:lnTo>
                  <a:pt x="200849" y="89101"/>
                </a:lnTo>
                <a:lnTo>
                  <a:pt x="233636" y="62088"/>
                </a:lnTo>
                <a:lnTo>
                  <a:pt x="269981" y="39959"/>
                </a:lnTo>
                <a:lnTo>
                  <a:pt x="309222" y="22700"/>
                </a:lnTo>
                <a:lnTo>
                  <a:pt x="350698" y="10297"/>
                </a:lnTo>
                <a:lnTo>
                  <a:pt x="393748" y="2734"/>
                </a:lnTo>
                <a:lnTo>
                  <a:pt x="437711" y="0"/>
                </a:lnTo>
                <a:lnTo>
                  <a:pt x="481927" y="2078"/>
                </a:lnTo>
                <a:lnTo>
                  <a:pt x="525733" y="8955"/>
                </a:lnTo>
                <a:lnTo>
                  <a:pt x="568470" y="20616"/>
                </a:lnTo>
                <a:lnTo>
                  <a:pt x="609475" y="37048"/>
                </a:lnTo>
                <a:lnTo>
                  <a:pt x="648089" y="58237"/>
                </a:lnTo>
                <a:lnTo>
                  <a:pt x="683649" y="84167"/>
                </a:lnTo>
                <a:lnTo>
                  <a:pt x="715495" y="114825"/>
                </a:lnTo>
                <a:lnTo>
                  <a:pt x="742966" y="150197"/>
                </a:lnTo>
                <a:lnTo>
                  <a:pt x="765401" y="190269"/>
                </a:lnTo>
                <a:lnTo>
                  <a:pt x="785852" y="230068"/>
                </a:lnTo>
                <a:lnTo>
                  <a:pt x="810606" y="265782"/>
                </a:lnTo>
                <a:lnTo>
                  <a:pt x="841665" y="294527"/>
                </a:lnTo>
                <a:lnTo>
                  <a:pt x="881031" y="313420"/>
                </a:lnTo>
                <a:lnTo>
                  <a:pt x="930705" y="319577"/>
                </a:lnTo>
                <a:lnTo>
                  <a:pt x="970621" y="315715"/>
                </a:lnTo>
                <a:lnTo>
                  <a:pt x="1007011" y="305381"/>
                </a:lnTo>
                <a:lnTo>
                  <a:pt x="1040118" y="287765"/>
                </a:lnTo>
                <a:lnTo>
                  <a:pt x="1070185" y="262054"/>
                </a:lnTo>
                <a:lnTo>
                  <a:pt x="1099015" y="232234"/>
                </a:lnTo>
                <a:lnTo>
                  <a:pt x="1157222" y="173107"/>
                </a:lnTo>
                <a:lnTo>
                  <a:pt x="1186074" y="143308"/>
                </a:lnTo>
                <a:lnTo>
                  <a:pt x="1220525" y="113523"/>
                </a:lnTo>
                <a:lnTo>
                  <a:pt x="1259817" y="90430"/>
                </a:lnTo>
                <a:lnTo>
                  <a:pt x="1302717" y="73997"/>
                </a:lnTo>
                <a:lnTo>
                  <a:pt x="1347995" y="64191"/>
                </a:lnTo>
                <a:lnTo>
                  <a:pt x="1394417" y="60982"/>
                </a:lnTo>
                <a:lnTo>
                  <a:pt x="1440752" y="64338"/>
                </a:lnTo>
                <a:lnTo>
                  <a:pt x="1485768" y="74228"/>
                </a:lnTo>
                <a:lnTo>
                  <a:pt x="1528232" y="90619"/>
                </a:lnTo>
                <a:lnTo>
                  <a:pt x="1566914" y="113481"/>
                </a:lnTo>
                <a:lnTo>
                  <a:pt x="1600580" y="142783"/>
                </a:lnTo>
                <a:lnTo>
                  <a:pt x="1631023" y="174427"/>
                </a:lnTo>
                <a:lnTo>
                  <a:pt x="1692417" y="237267"/>
                </a:lnTo>
                <a:lnTo>
                  <a:pt x="1722709" y="269063"/>
                </a:lnTo>
                <a:lnTo>
                  <a:pt x="1744621" y="287551"/>
                </a:lnTo>
                <a:lnTo>
                  <a:pt x="1767506" y="296501"/>
                </a:lnTo>
                <a:lnTo>
                  <a:pt x="1791705" y="295041"/>
                </a:lnTo>
                <a:lnTo>
                  <a:pt x="1817559" y="282299"/>
                </a:lnTo>
                <a:lnTo>
                  <a:pt x="1820209" y="280467"/>
                </a:lnTo>
                <a:lnTo>
                  <a:pt x="1826192" y="277769"/>
                </a:lnTo>
                <a:lnTo>
                  <a:pt x="1879477" y="256752"/>
                </a:lnTo>
                <a:lnTo>
                  <a:pt x="1920107" y="252206"/>
                </a:lnTo>
                <a:lnTo>
                  <a:pt x="1951586" y="264520"/>
                </a:lnTo>
                <a:lnTo>
                  <a:pt x="1977418" y="294082"/>
                </a:lnTo>
                <a:lnTo>
                  <a:pt x="1994115" y="339830"/>
                </a:lnTo>
                <a:lnTo>
                  <a:pt x="1991915" y="389007"/>
                </a:lnTo>
                <a:lnTo>
                  <a:pt x="1972109" y="435942"/>
                </a:lnTo>
                <a:lnTo>
                  <a:pt x="1935988" y="474967"/>
                </a:lnTo>
                <a:lnTo>
                  <a:pt x="1895387" y="501063"/>
                </a:lnTo>
                <a:lnTo>
                  <a:pt x="1853292" y="519242"/>
                </a:lnTo>
                <a:lnTo>
                  <a:pt x="1810137" y="529489"/>
                </a:lnTo>
                <a:lnTo>
                  <a:pt x="1766359" y="531786"/>
                </a:lnTo>
                <a:lnTo>
                  <a:pt x="1722392" y="526115"/>
                </a:lnTo>
                <a:lnTo>
                  <a:pt x="1678673" y="512460"/>
                </a:lnTo>
                <a:lnTo>
                  <a:pt x="1635637" y="490804"/>
                </a:lnTo>
                <a:lnTo>
                  <a:pt x="1601069" y="467594"/>
                </a:lnTo>
                <a:lnTo>
                  <a:pt x="1569331" y="441344"/>
                </a:lnTo>
                <a:lnTo>
                  <a:pt x="1540400" y="412032"/>
                </a:lnTo>
                <a:lnTo>
                  <a:pt x="1514253" y="379640"/>
                </a:lnTo>
                <a:lnTo>
                  <a:pt x="1497122" y="355923"/>
                </a:lnTo>
                <a:lnTo>
                  <a:pt x="1488160" y="344421"/>
                </a:lnTo>
                <a:lnTo>
                  <a:pt x="1478525" y="333570"/>
                </a:lnTo>
                <a:lnTo>
                  <a:pt x="1435713" y="297162"/>
                </a:lnTo>
                <a:lnTo>
                  <a:pt x="1397004" y="284243"/>
                </a:lnTo>
                <a:lnTo>
                  <a:pt x="1357785" y="294819"/>
                </a:lnTo>
                <a:lnTo>
                  <a:pt x="1313441" y="328894"/>
                </a:lnTo>
                <a:lnTo>
                  <a:pt x="1283913" y="357998"/>
                </a:lnTo>
                <a:lnTo>
                  <a:pt x="1226310" y="417750"/>
                </a:lnTo>
                <a:lnTo>
                  <a:pt x="1196831" y="446895"/>
                </a:lnTo>
                <a:lnTo>
                  <a:pt x="1163014" y="475276"/>
                </a:lnTo>
                <a:lnTo>
                  <a:pt x="1126485" y="499022"/>
                </a:lnTo>
                <a:lnTo>
                  <a:pt x="1087730" y="518131"/>
                </a:lnTo>
                <a:lnTo>
                  <a:pt x="1047236" y="532602"/>
                </a:lnTo>
                <a:lnTo>
                  <a:pt x="1005491" y="542432"/>
                </a:lnTo>
                <a:lnTo>
                  <a:pt x="962980" y="547619"/>
                </a:lnTo>
                <a:lnTo>
                  <a:pt x="920191" y="548160"/>
                </a:lnTo>
                <a:lnTo>
                  <a:pt x="877610" y="544053"/>
                </a:lnTo>
                <a:lnTo>
                  <a:pt x="835723" y="535297"/>
                </a:lnTo>
                <a:lnTo>
                  <a:pt x="795018" y="521889"/>
                </a:lnTo>
                <a:lnTo>
                  <a:pt x="755982" y="503826"/>
                </a:lnTo>
                <a:lnTo>
                  <a:pt x="719100" y="481107"/>
                </a:lnTo>
                <a:lnTo>
                  <a:pt x="684860" y="453729"/>
                </a:lnTo>
                <a:lnTo>
                  <a:pt x="653748" y="421690"/>
                </a:lnTo>
                <a:lnTo>
                  <a:pt x="626251" y="384988"/>
                </a:lnTo>
                <a:lnTo>
                  <a:pt x="593984" y="336168"/>
                </a:lnTo>
                <a:lnTo>
                  <a:pt x="577536" y="311988"/>
                </a:lnTo>
                <a:lnTo>
                  <a:pt x="560754" y="288062"/>
                </a:lnTo>
                <a:lnTo>
                  <a:pt x="528386" y="252134"/>
                </a:lnTo>
                <a:lnTo>
                  <a:pt x="492669" y="229296"/>
                </a:lnTo>
                <a:lnTo>
                  <a:pt x="454661" y="219581"/>
                </a:lnTo>
                <a:lnTo>
                  <a:pt x="415418" y="223022"/>
                </a:lnTo>
                <a:lnTo>
                  <a:pt x="375996" y="239651"/>
                </a:lnTo>
                <a:lnTo>
                  <a:pt x="337451" y="269502"/>
                </a:lnTo>
                <a:lnTo>
                  <a:pt x="304661" y="311975"/>
                </a:lnTo>
                <a:lnTo>
                  <a:pt x="278694" y="358650"/>
                </a:lnTo>
                <a:lnTo>
                  <a:pt x="250523" y="402960"/>
                </a:lnTo>
                <a:lnTo>
                  <a:pt x="218777" y="441406"/>
                </a:lnTo>
                <a:lnTo>
                  <a:pt x="183693" y="474238"/>
                </a:lnTo>
                <a:lnTo>
                  <a:pt x="145509" y="501702"/>
                </a:lnTo>
                <a:lnTo>
                  <a:pt x="104461" y="524046"/>
                </a:lnTo>
                <a:lnTo>
                  <a:pt x="60787" y="541518"/>
                </a:lnTo>
                <a:lnTo>
                  <a:pt x="14723" y="554366"/>
                </a:lnTo>
                <a:lnTo>
                  <a:pt x="0" y="556953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55950" y="3468185"/>
            <a:ext cx="12254291" cy="4596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6199"/>
              </a:lnSpc>
              <a:spcBef>
                <a:spcPts val="105"/>
              </a:spcBef>
            </a:pPr>
            <a:r>
              <a:rPr sz="4300" spc="-100" dirty="0">
                <a:solidFill>
                  <a:srgbClr val="49759D"/>
                </a:solidFill>
                <a:latin typeface="Tahoma"/>
                <a:cs typeface="Tahoma"/>
              </a:rPr>
              <a:t>บุคลากร</a:t>
            </a:r>
            <a:r>
              <a:rPr sz="4300" spc="-37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300" spc="-180" dirty="0">
                <a:solidFill>
                  <a:srgbClr val="49759D"/>
                </a:solidFill>
                <a:latin typeface="Tahoma"/>
                <a:cs typeface="Tahoma"/>
              </a:rPr>
              <a:t>กตส.</a:t>
            </a:r>
            <a:r>
              <a:rPr sz="4300" spc="-37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300" spc="-110" dirty="0">
                <a:solidFill>
                  <a:srgbClr val="49759D"/>
                </a:solidFill>
                <a:latin typeface="Tahoma"/>
                <a:cs typeface="Tahoma"/>
              </a:rPr>
              <a:t>ทุกคนให้ความสําคัญในการใช้ทรัพยากร </a:t>
            </a:r>
            <a:r>
              <a:rPr sz="4300" spc="-35" dirty="0">
                <a:solidFill>
                  <a:srgbClr val="49759D"/>
                </a:solidFill>
                <a:latin typeface="Tahoma"/>
                <a:cs typeface="Tahoma"/>
              </a:rPr>
              <a:t>อย่างรู้คุณค่า</a:t>
            </a:r>
            <a:r>
              <a:rPr sz="4300" spc="-33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300" spc="-125" dirty="0" err="1">
                <a:solidFill>
                  <a:srgbClr val="49759D"/>
                </a:solidFill>
                <a:latin typeface="Tahoma"/>
                <a:cs typeface="Tahoma"/>
              </a:rPr>
              <a:t>และช่วยกันลดปริมาณขย</a:t>
            </a:r>
            <a:r>
              <a:rPr lang="th-TH" sz="4300" spc="-125" dirty="0">
                <a:solidFill>
                  <a:srgbClr val="49759D"/>
                </a:solidFill>
                <a:latin typeface="Tahoma"/>
                <a:cs typeface="Tahoma"/>
              </a:rPr>
              <a:t>ะ เพื่อ</a:t>
            </a:r>
            <a:r>
              <a:rPr sz="4300" spc="-125" dirty="0" err="1">
                <a:solidFill>
                  <a:srgbClr val="49759D"/>
                </a:solidFill>
                <a:latin typeface="Tahoma"/>
                <a:cs typeface="Tahoma"/>
              </a:rPr>
              <a:t>ตนเอง</a:t>
            </a:r>
            <a:br>
              <a:rPr lang="th-TH" sz="4300" spc="-125" dirty="0">
                <a:solidFill>
                  <a:srgbClr val="49759D"/>
                </a:solidFill>
                <a:latin typeface="Tahoma"/>
                <a:cs typeface="Tahoma"/>
              </a:rPr>
            </a:br>
            <a:r>
              <a:rPr sz="4300" spc="-125" dirty="0" err="1">
                <a:solidFill>
                  <a:srgbClr val="49759D"/>
                </a:solidFill>
                <a:latin typeface="Tahoma"/>
                <a:cs typeface="Tahoma"/>
              </a:rPr>
              <a:t>และ</a:t>
            </a:r>
            <a:r>
              <a:rPr sz="4300" spc="-12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300" dirty="0">
                <a:solidFill>
                  <a:srgbClr val="49759D"/>
                </a:solidFill>
                <a:latin typeface="Tahoma"/>
                <a:cs typeface="Tahoma"/>
              </a:rPr>
              <a:t>สังคม</a:t>
            </a:r>
            <a:r>
              <a:rPr sz="4300" spc="-36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300" spc="-160" dirty="0">
                <a:solidFill>
                  <a:srgbClr val="49759D"/>
                </a:solidFill>
                <a:latin typeface="Tahoma"/>
                <a:cs typeface="Tahoma"/>
              </a:rPr>
              <a:t>โดยบุคลากร</a:t>
            </a:r>
            <a:r>
              <a:rPr sz="4300" spc="-35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300" spc="-180" dirty="0">
                <a:solidFill>
                  <a:srgbClr val="49759D"/>
                </a:solidFill>
                <a:latin typeface="Tahoma"/>
                <a:cs typeface="Tahoma"/>
              </a:rPr>
              <a:t>กตส.</a:t>
            </a:r>
            <a:r>
              <a:rPr sz="4300" spc="-36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300" spc="-135" dirty="0">
                <a:solidFill>
                  <a:srgbClr val="49759D"/>
                </a:solidFill>
                <a:latin typeface="Tahoma"/>
                <a:cs typeface="Tahoma"/>
              </a:rPr>
              <a:t>ทุกคน</a:t>
            </a:r>
            <a:r>
              <a:rPr sz="4300" spc="-35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300" spc="-10" dirty="0" err="1">
                <a:solidFill>
                  <a:srgbClr val="49759D"/>
                </a:solidFill>
                <a:latin typeface="Tahoma"/>
                <a:cs typeface="Tahoma"/>
              </a:rPr>
              <a:t>ให้ความร่วมมือ</a:t>
            </a:r>
            <a:r>
              <a:rPr sz="4300" spc="-1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br>
              <a:rPr lang="th-TH" sz="4300" spc="-10" dirty="0">
                <a:solidFill>
                  <a:srgbClr val="49759D"/>
                </a:solidFill>
                <a:latin typeface="Tahoma"/>
                <a:cs typeface="Tahoma"/>
              </a:rPr>
            </a:br>
            <a:r>
              <a:rPr sz="4300" spc="-180" dirty="0" err="1">
                <a:solidFill>
                  <a:srgbClr val="49759D"/>
                </a:solidFill>
                <a:latin typeface="Tahoma"/>
                <a:cs typeface="Tahoma"/>
              </a:rPr>
              <a:t>เก็บห่อกระดาษ</a:t>
            </a:r>
            <a:r>
              <a:rPr sz="4300" spc="-36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300" spc="-665" dirty="0">
                <a:solidFill>
                  <a:srgbClr val="49759D"/>
                </a:solidFill>
                <a:latin typeface="Tahoma"/>
                <a:cs typeface="Tahoma"/>
              </a:rPr>
              <a:t>A4</a:t>
            </a:r>
            <a:r>
              <a:rPr sz="4300" spc="-35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300" spc="-190" dirty="0" err="1">
                <a:solidFill>
                  <a:srgbClr val="49759D"/>
                </a:solidFill>
                <a:latin typeface="Tahoma"/>
                <a:cs typeface="Tahoma"/>
              </a:rPr>
              <a:t>และนํามาแปรรูปเ</a:t>
            </a:r>
            <a:r>
              <a:rPr lang="th-TH" sz="4300" spc="-190" dirty="0" err="1">
                <a:solidFill>
                  <a:srgbClr val="49759D"/>
                </a:solidFill>
                <a:latin typeface="Tahoma"/>
                <a:cs typeface="Tahoma"/>
              </a:rPr>
              <a:t>ป็น</a:t>
            </a:r>
            <a:r>
              <a:rPr lang="th-TH" sz="4300" spc="-190" dirty="0">
                <a:solidFill>
                  <a:srgbClr val="49759D"/>
                </a:solidFill>
                <a:latin typeface="Tahoma"/>
                <a:cs typeface="Tahoma"/>
              </a:rPr>
              <a:t>ถุง</a:t>
            </a:r>
            <a:r>
              <a:rPr sz="4300" spc="-190" dirty="0" err="1">
                <a:solidFill>
                  <a:srgbClr val="49759D"/>
                </a:solidFill>
                <a:latin typeface="Tahoma"/>
                <a:cs typeface="Tahoma"/>
              </a:rPr>
              <a:t>ใส่ยาในการ</a:t>
            </a:r>
            <a:r>
              <a:rPr sz="4300" spc="-19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br>
              <a:rPr lang="th-TH" sz="4300" spc="-190" dirty="0">
                <a:solidFill>
                  <a:srgbClr val="49759D"/>
                </a:solidFill>
                <a:latin typeface="Tahoma"/>
                <a:cs typeface="Tahoma"/>
              </a:rPr>
            </a:br>
            <a:r>
              <a:rPr sz="4300" spc="-265" dirty="0" err="1">
                <a:solidFill>
                  <a:srgbClr val="49759D"/>
                </a:solidFill>
                <a:latin typeface="Tahoma"/>
                <a:cs typeface="Tahoma"/>
              </a:rPr>
              <a:t>ส่งมอบให้กับโรงพยาบาลเพ</a:t>
            </a:r>
            <a:r>
              <a:rPr lang="th-TH" sz="4300" spc="-265" dirty="0" err="1">
                <a:solidFill>
                  <a:srgbClr val="49759D"/>
                </a:solidFill>
                <a:latin typeface="Tahoma"/>
                <a:cs typeface="Tahoma"/>
              </a:rPr>
              <a:t>ื่อ</a:t>
            </a:r>
            <a:r>
              <a:rPr lang="th-TH" sz="4300" spc="-265" dirty="0">
                <a:solidFill>
                  <a:srgbClr val="49759D"/>
                </a:solidFill>
                <a:latin typeface="Tahoma"/>
                <a:cs typeface="Tahoma"/>
              </a:rPr>
              <a:t>แบ่งปันให้ผู้ป่วย</a:t>
            </a:r>
            <a:r>
              <a:rPr sz="4300" spc="-26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300" spc="-85" dirty="0">
                <a:solidFill>
                  <a:srgbClr val="49759D"/>
                </a:solidFill>
                <a:latin typeface="Tahoma"/>
                <a:cs typeface="Tahoma"/>
              </a:rPr>
              <a:t>และผู้เข้ารับบริการโรงพยาบาล</a:t>
            </a:r>
            <a:endParaRPr sz="4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3642" y="1450049"/>
            <a:ext cx="15905480" cy="8837295"/>
            <a:chOff x="1163642" y="1450049"/>
            <a:chExt cx="15905480" cy="8837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3772" y="1450049"/>
              <a:ext cx="8112684" cy="79964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3642" y="2627259"/>
              <a:ext cx="7667624" cy="60293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38482" y="8961537"/>
              <a:ext cx="1608455" cy="1325880"/>
            </a:xfrm>
            <a:custGeom>
              <a:avLst/>
              <a:gdLst/>
              <a:ahLst/>
              <a:cxnLst/>
              <a:rect l="l" t="t" r="r" b="b"/>
              <a:pathLst>
                <a:path w="1608454" h="1325879">
                  <a:moveTo>
                    <a:pt x="378799" y="987647"/>
                  </a:moveTo>
                  <a:lnTo>
                    <a:pt x="372528" y="982447"/>
                  </a:lnTo>
                  <a:lnTo>
                    <a:pt x="371461" y="975570"/>
                  </a:lnTo>
                  <a:lnTo>
                    <a:pt x="366257" y="932705"/>
                  </a:lnTo>
                  <a:lnTo>
                    <a:pt x="359001" y="881893"/>
                  </a:lnTo>
                  <a:lnTo>
                    <a:pt x="349575" y="826557"/>
                  </a:lnTo>
                  <a:lnTo>
                    <a:pt x="337863" y="770123"/>
                  </a:lnTo>
                  <a:lnTo>
                    <a:pt x="323749" y="716017"/>
                  </a:lnTo>
                  <a:lnTo>
                    <a:pt x="307117" y="667663"/>
                  </a:lnTo>
                  <a:lnTo>
                    <a:pt x="287849" y="628487"/>
                  </a:lnTo>
                  <a:lnTo>
                    <a:pt x="257407" y="587738"/>
                  </a:lnTo>
                  <a:lnTo>
                    <a:pt x="219826" y="550253"/>
                  </a:lnTo>
                  <a:lnTo>
                    <a:pt x="177478" y="516255"/>
                  </a:lnTo>
                  <a:lnTo>
                    <a:pt x="132732" y="485963"/>
                  </a:lnTo>
                  <a:lnTo>
                    <a:pt x="87960" y="459598"/>
                  </a:lnTo>
                  <a:lnTo>
                    <a:pt x="45533" y="437381"/>
                  </a:lnTo>
                  <a:lnTo>
                    <a:pt x="3543" y="417465"/>
                  </a:lnTo>
                  <a:lnTo>
                    <a:pt x="619" y="413483"/>
                  </a:lnTo>
                  <a:lnTo>
                    <a:pt x="323" y="408491"/>
                  </a:lnTo>
                  <a:lnTo>
                    <a:pt x="0" y="401374"/>
                  </a:lnTo>
                  <a:lnTo>
                    <a:pt x="5492" y="395501"/>
                  </a:lnTo>
                  <a:lnTo>
                    <a:pt x="12609" y="395177"/>
                  </a:lnTo>
                  <a:lnTo>
                    <a:pt x="65786" y="390527"/>
                  </a:lnTo>
                  <a:lnTo>
                    <a:pt x="118346" y="381827"/>
                  </a:lnTo>
                  <a:lnTo>
                    <a:pt x="170042" y="369147"/>
                  </a:lnTo>
                  <a:lnTo>
                    <a:pt x="220630" y="352558"/>
                  </a:lnTo>
                  <a:lnTo>
                    <a:pt x="269862" y="332129"/>
                  </a:lnTo>
                  <a:lnTo>
                    <a:pt x="317492" y="307931"/>
                  </a:lnTo>
                  <a:lnTo>
                    <a:pt x="365298" y="276750"/>
                  </a:lnTo>
                  <a:lnTo>
                    <a:pt x="407964" y="240636"/>
                  </a:lnTo>
                  <a:lnTo>
                    <a:pt x="445644" y="201167"/>
                  </a:lnTo>
                  <a:lnTo>
                    <a:pt x="478501" y="159909"/>
                  </a:lnTo>
                  <a:lnTo>
                    <a:pt x="506672" y="118469"/>
                  </a:lnTo>
                  <a:lnTo>
                    <a:pt x="530332" y="78394"/>
                  </a:lnTo>
                  <a:lnTo>
                    <a:pt x="549631" y="41270"/>
                  </a:lnTo>
                  <a:lnTo>
                    <a:pt x="566448" y="4345"/>
                  </a:lnTo>
                  <a:lnTo>
                    <a:pt x="570828" y="1128"/>
                  </a:lnTo>
                  <a:lnTo>
                    <a:pt x="575475" y="780"/>
                  </a:lnTo>
                  <a:lnTo>
                    <a:pt x="582662" y="0"/>
                  </a:lnTo>
                  <a:lnTo>
                    <a:pt x="588570" y="5258"/>
                  </a:lnTo>
                  <a:lnTo>
                    <a:pt x="592480" y="46088"/>
                  </a:lnTo>
                  <a:lnTo>
                    <a:pt x="597542" y="85211"/>
                  </a:lnTo>
                  <a:lnTo>
                    <a:pt x="604855" y="128787"/>
                  </a:lnTo>
                  <a:lnTo>
                    <a:pt x="614846" y="175803"/>
                  </a:lnTo>
                  <a:lnTo>
                    <a:pt x="627943" y="225250"/>
                  </a:lnTo>
                  <a:lnTo>
                    <a:pt x="644574" y="276116"/>
                  </a:lnTo>
                  <a:lnTo>
                    <a:pt x="665169" y="327390"/>
                  </a:lnTo>
                  <a:lnTo>
                    <a:pt x="690154" y="378061"/>
                  </a:lnTo>
                  <a:lnTo>
                    <a:pt x="715237" y="414063"/>
                  </a:lnTo>
                  <a:lnTo>
                    <a:pt x="748526" y="448063"/>
                  </a:lnTo>
                  <a:lnTo>
                    <a:pt x="787391" y="479604"/>
                  </a:lnTo>
                  <a:lnTo>
                    <a:pt x="829199" y="508226"/>
                  </a:lnTo>
                  <a:lnTo>
                    <a:pt x="871321" y="533472"/>
                  </a:lnTo>
                  <a:lnTo>
                    <a:pt x="911124" y="554884"/>
                  </a:lnTo>
                  <a:lnTo>
                    <a:pt x="945978" y="572001"/>
                  </a:lnTo>
                  <a:lnTo>
                    <a:pt x="949963" y="573672"/>
                  </a:lnTo>
                  <a:lnTo>
                    <a:pt x="952542" y="577600"/>
                  </a:lnTo>
                  <a:lnTo>
                    <a:pt x="953612" y="589072"/>
                  </a:lnTo>
                  <a:lnTo>
                    <a:pt x="948757" y="595396"/>
                  </a:lnTo>
                  <a:lnTo>
                    <a:pt x="904432" y="599812"/>
                  </a:lnTo>
                  <a:lnTo>
                    <a:pt x="860244" y="606095"/>
                  </a:lnTo>
                  <a:lnTo>
                    <a:pt x="810636" y="615592"/>
                  </a:lnTo>
                  <a:lnTo>
                    <a:pt x="757222" y="628983"/>
                  </a:lnTo>
                  <a:lnTo>
                    <a:pt x="701616" y="646945"/>
                  </a:lnTo>
                  <a:lnTo>
                    <a:pt x="645432" y="670159"/>
                  </a:lnTo>
                  <a:lnTo>
                    <a:pt x="600264" y="696779"/>
                  </a:lnTo>
                  <a:lnTo>
                    <a:pt x="558747" y="731436"/>
                  </a:lnTo>
                  <a:lnTo>
                    <a:pt x="521048" y="771829"/>
                  </a:lnTo>
                  <a:lnTo>
                    <a:pt x="487333" y="815656"/>
                  </a:lnTo>
                  <a:lnTo>
                    <a:pt x="457767" y="860616"/>
                  </a:lnTo>
                  <a:lnTo>
                    <a:pt x="432517" y="904406"/>
                  </a:lnTo>
                  <a:lnTo>
                    <a:pt x="411749" y="944724"/>
                  </a:lnTo>
                  <a:lnTo>
                    <a:pt x="395630" y="979270"/>
                  </a:lnTo>
                  <a:lnTo>
                    <a:pt x="393960" y="983255"/>
                  </a:lnTo>
                  <a:lnTo>
                    <a:pt x="389978" y="986179"/>
                  </a:lnTo>
                  <a:lnTo>
                    <a:pt x="385676" y="986580"/>
                  </a:lnTo>
                  <a:lnTo>
                    <a:pt x="378799" y="987647"/>
                  </a:lnTo>
                  <a:close/>
                </a:path>
                <a:path w="1608454" h="1325879">
                  <a:moveTo>
                    <a:pt x="1374168" y="676428"/>
                  </a:moveTo>
                  <a:lnTo>
                    <a:pt x="1371617" y="674624"/>
                  </a:lnTo>
                  <a:lnTo>
                    <a:pt x="1371349" y="671756"/>
                  </a:lnTo>
                  <a:lnTo>
                    <a:pt x="1367074" y="639167"/>
                  </a:lnTo>
                  <a:lnTo>
                    <a:pt x="1360190" y="599817"/>
                  </a:lnTo>
                  <a:lnTo>
                    <a:pt x="1350408" y="561216"/>
                  </a:lnTo>
                  <a:lnTo>
                    <a:pt x="1313728" y="502734"/>
                  </a:lnTo>
                  <a:lnTo>
                    <a:pt x="1283424" y="478919"/>
                  </a:lnTo>
                  <a:lnTo>
                    <a:pt x="1223585" y="445950"/>
                  </a:lnTo>
                  <a:lnTo>
                    <a:pt x="1221567" y="445287"/>
                  </a:lnTo>
                  <a:lnTo>
                    <a:pt x="1220397" y="443695"/>
                  </a:lnTo>
                  <a:lnTo>
                    <a:pt x="1225411" y="436335"/>
                  </a:lnTo>
                  <a:lnTo>
                    <a:pt x="1257761" y="432835"/>
                  </a:lnTo>
                  <a:lnTo>
                    <a:pt x="1320012" y="414991"/>
                  </a:lnTo>
                  <a:lnTo>
                    <a:pt x="1386076" y="373619"/>
                  </a:lnTo>
                  <a:lnTo>
                    <a:pt x="1414754" y="340940"/>
                  </a:lnTo>
                  <a:lnTo>
                    <a:pt x="1435804" y="307888"/>
                  </a:lnTo>
                  <a:lnTo>
                    <a:pt x="1449777" y="279516"/>
                  </a:lnTo>
                  <a:lnTo>
                    <a:pt x="1450785" y="277551"/>
                  </a:lnTo>
                  <a:lnTo>
                    <a:pt x="1452377" y="276381"/>
                  </a:lnTo>
                  <a:lnTo>
                    <a:pt x="1454157" y="276300"/>
                  </a:lnTo>
                  <a:lnTo>
                    <a:pt x="1457024" y="276032"/>
                  </a:lnTo>
                  <a:lnTo>
                    <a:pt x="1459522" y="278182"/>
                  </a:lnTo>
                  <a:lnTo>
                    <a:pt x="1459790" y="281049"/>
                  </a:lnTo>
                  <a:lnTo>
                    <a:pt x="1463211" y="310670"/>
                  </a:lnTo>
                  <a:lnTo>
                    <a:pt x="1482525" y="387988"/>
                  </a:lnTo>
                  <a:lnTo>
                    <a:pt x="1501086" y="429071"/>
                  </a:lnTo>
                  <a:lnTo>
                    <a:pt x="1548889" y="476319"/>
                  </a:lnTo>
                  <a:lnTo>
                    <a:pt x="1604925" y="507867"/>
                  </a:lnTo>
                  <a:lnTo>
                    <a:pt x="1606546" y="508822"/>
                  </a:lnTo>
                  <a:lnTo>
                    <a:pt x="1607716" y="510415"/>
                  </a:lnTo>
                  <a:lnTo>
                    <a:pt x="1607796" y="512194"/>
                  </a:lnTo>
                  <a:lnTo>
                    <a:pt x="1608064" y="515062"/>
                  </a:lnTo>
                  <a:lnTo>
                    <a:pt x="1605915" y="517560"/>
                  </a:lnTo>
                  <a:lnTo>
                    <a:pt x="1603047" y="517827"/>
                  </a:lnTo>
                  <a:lnTo>
                    <a:pt x="1579121" y="520436"/>
                  </a:lnTo>
                  <a:lnTo>
                    <a:pt x="1516677" y="534419"/>
                  </a:lnTo>
                  <a:lnTo>
                    <a:pt x="1447298" y="572671"/>
                  </a:lnTo>
                  <a:lnTo>
                    <a:pt x="1418300" y="606859"/>
                  </a:lnTo>
                  <a:lnTo>
                    <a:pt x="1396045" y="642874"/>
                  </a:lnTo>
                  <a:lnTo>
                    <a:pt x="1380407" y="674910"/>
                  </a:lnTo>
                  <a:lnTo>
                    <a:pt x="1378815" y="676080"/>
                  </a:lnTo>
                  <a:lnTo>
                    <a:pt x="1377035" y="676161"/>
                  </a:lnTo>
                  <a:lnTo>
                    <a:pt x="1374168" y="676428"/>
                  </a:lnTo>
                  <a:close/>
                </a:path>
                <a:path w="1608454" h="1325879">
                  <a:moveTo>
                    <a:pt x="973792" y="1325462"/>
                  </a:moveTo>
                  <a:lnTo>
                    <a:pt x="954488" y="1241459"/>
                  </a:lnTo>
                  <a:lnTo>
                    <a:pt x="934932" y="1195763"/>
                  </a:lnTo>
                  <a:lnTo>
                    <a:pt x="899468" y="1153468"/>
                  </a:lnTo>
                  <a:lnTo>
                    <a:pt x="853866" y="1117670"/>
                  </a:lnTo>
                  <a:lnTo>
                    <a:pt x="805978" y="1089010"/>
                  </a:lnTo>
                  <a:lnTo>
                    <a:pt x="763658" y="1068125"/>
                  </a:lnTo>
                  <a:lnTo>
                    <a:pt x="761001" y="1067012"/>
                  </a:lnTo>
                  <a:lnTo>
                    <a:pt x="759300" y="1064278"/>
                  </a:lnTo>
                  <a:lnTo>
                    <a:pt x="758631" y="1057108"/>
                  </a:lnTo>
                  <a:lnTo>
                    <a:pt x="762027" y="1053388"/>
                  </a:lnTo>
                  <a:lnTo>
                    <a:pt x="766276" y="1053332"/>
                  </a:lnTo>
                  <a:lnTo>
                    <a:pt x="815014" y="1048238"/>
                  </a:lnTo>
                  <a:lnTo>
                    <a:pt x="862677" y="1037613"/>
                  </a:lnTo>
                  <a:lnTo>
                    <a:pt x="908783" y="1021582"/>
                  </a:lnTo>
                  <a:lnTo>
                    <a:pt x="952849" y="1000269"/>
                  </a:lnTo>
                  <a:lnTo>
                    <a:pt x="998137" y="968376"/>
                  </a:lnTo>
                  <a:lnTo>
                    <a:pt x="1035535" y="930185"/>
                  </a:lnTo>
                  <a:lnTo>
                    <a:pt x="1065421" y="889658"/>
                  </a:lnTo>
                  <a:lnTo>
                    <a:pt x="1088172" y="850752"/>
                  </a:lnTo>
                  <a:lnTo>
                    <a:pt x="1105145" y="815091"/>
                  </a:lnTo>
                  <a:lnTo>
                    <a:pt x="1105280" y="814769"/>
                  </a:lnTo>
                  <a:lnTo>
                    <a:pt x="1107668" y="813015"/>
                  </a:lnTo>
                  <a:lnTo>
                    <a:pt x="1114838" y="812346"/>
                  </a:lnTo>
                  <a:lnTo>
                    <a:pt x="1118611" y="815397"/>
                  </a:lnTo>
                  <a:lnTo>
                    <a:pt x="1119013" y="819699"/>
                  </a:lnTo>
                  <a:lnTo>
                    <a:pt x="1122684" y="854365"/>
                  </a:lnTo>
                  <a:lnTo>
                    <a:pt x="1129630" y="896554"/>
                  </a:lnTo>
                  <a:lnTo>
                    <a:pt x="1140939" y="943702"/>
                  </a:lnTo>
                  <a:lnTo>
                    <a:pt x="1157699" y="993246"/>
                  </a:lnTo>
                  <a:lnTo>
                    <a:pt x="1180998" y="1042620"/>
                  </a:lnTo>
                  <a:lnTo>
                    <a:pt x="1211181" y="1080424"/>
                  </a:lnTo>
                  <a:lnTo>
                    <a:pt x="1253020" y="1113719"/>
                  </a:lnTo>
                  <a:lnTo>
                    <a:pt x="1297947" y="1141125"/>
                  </a:lnTo>
                  <a:lnTo>
                    <a:pt x="1337394" y="1161266"/>
                  </a:lnTo>
                  <a:lnTo>
                    <a:pt x="1339705" y="1162327"/>
                  </a:lnTo>
                  <a:lnTo>
                    <a:pt x="1341460" y="1164716"/>
                  </a:lnTo>
                  <a:lnTo>
                    <a:pt x="1342129" y="1171885"/>
                  </a:lnTo>
                  <a:lnTo>
                    <a:pt x="1339078" y="1175659"/>
                  </a:lnTo>
                  <a:lnTo>
                    <a:pt x="1334776" y="1176060"/>
                  </a:lnTo>
                  <a:lnTo>
                    <a:pt x="1299039" y="1180080"/>
                  </a:lnTo>
                  <a:lnTo>
                    <a:pt x="1254714" y="1188052"/>
                  </a:lnTo>
                  <a:lnTo>
                    <a:pt x="1205130" y="1201381"/>
                  </a:lnTo>
                  <a:lnTo>
                    <a:pt x="1153615" y="1221470"/>
                  </a:lnTo>
                  <a:lnTo>
                    <a:pt x="1110538" y="1249988"/>
                  </a:lnTo>
                  <a:lnTo>
                    <a:pt x="1073345" y="1288922"/>
                  </a:lnTo>
                  <a:lnTo>
                    <a:pt x="1047422" y="1325462"/>
                  </a:lnTo>
                  <a:lnTo>
                    <a:pt x="973792" y="1325462"/>
                  </a:lnTo>
                  <a:close/>
                </a:path>
              </a:pathLst>
            </a:custGeom>
            <a:solidFill>
              <a:srgbClr val="7DB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9935" y="2576519"/>
              <a:ext cx="7439024" cy="607694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7944" y="169470"/>
            <a:ext cx="16392111" cy="1517172"/>
          </a:xfrm>
          <a:prstGeom prst="rect">
            <a:avLst/>
          </a:prstGeom>
        </p:spPr>
        <p:txBody>
          <a:bodyPr vert="horz" wrap="square" lIns="0" tIns="49665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600" spc="-130" dirty="0"/>
              <a:t>รูปการแปรรูปห่อกระดาษ</a:t>
            </a:r>
            <a:r>
              <a:rPr sz="6600" spc="-725" dirty="0"/>
              <a:t> </a:t>
            </a:r>
            <a:r>
              <a:rPr sz="6600" spc="-254" dirty="0"/>
              <a:t>A4</a:t>
            </a:r>
            <a:r>
              <a:rPr sz="6600" spc="-720" dirty="0"/>
              <a:t> </a:t>
            </a:r>
            <a:r>
              <a:rPr sz="6600" spc="-405" dirty="0"/>
              <a:t>นํามาใช้ทําถุงใส่ยา</a:t>
            </a:r>
            <a:endParaRPr sz="6600"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75410" cy="1337945"/>
          </a:xfrm>
          <a:custGeom>
            <a:avLst/>
            <a:gdLst/>
            <a:ahLst/>
            <a:cxnLst/>
            <a:rect l="l" t="t" r="r" b="b"/>
            <a:pathLst>
              <a:path w="1375410" h="1337945">
                <a:moveTo>
                  <a:pt x="137553" y="908920"/>
                </a:moveTo>
                <a:lnTo>
                  <a:pt x="131239" y="903684"/>
                </a:lnTo>
                <a:lnTo>
                  <a:pt x="130165" y="896760"/>
                </a:lnTo>
                <a:lnTo>
                  <a:pt x="124926" y="853602"/>
                </a:lnTo>
                <a:lnTo>
                  <a:pt x="117619" y="802441"/>
                </a:lnTo>
                <a:lnTo>
                  <a:pt x="108129" y="746726"/>
                </a:lnTo>
                <a:lnTo>
                  <a:pt x="96337" y="689905"/>
                </a:lnTo>
                <a:lnTo>
                  <a:pt x="82126" y="635428"/>
                </a:lnTo>
                <a:lnTo>
                  <a:pt x="65379" y="586743"/>
                </a:lnTo>
                <a:lnTo>
                  <a:pt x="45979" y="547298"/>
                </a:lnTo>
                <a:lnTo>
                  <a:pt x="15329" y="506269"/>
                </a:lnTo>
                <a:lnTo>
                  <a:pt x="0" y="490979"/>
                </a:lnTo>
                <a:lnTo>
                  <a:pt x="0" y="260473"/>
                </a:lnTo>
                <a:lnTo>
                  <a:pt x="75825" y="224545"/>
                </a:lnTo>
                <a:lnTo>
                  <a:pt x="123960" y="193150"/>
                </a:lnTo>
                <a:lnTo>
                  <a:pt x="166918" y="156789"/>
                </a:lnTo>
                <a:lnTo>
                  <a:pt x="204856" y="117049"/>
                </a:lnTo>
                <a:lnTo>
                  <a:pt x="237939" y="75508"/>
                </a:lnTo>
                <a:lnTo>
                  <a:pt x="266302" y="33784"/>
                </a:lnTo>
                <a:lnTo>
                  <a:pt x="286249" y="0"/>
                </a:lnTo>
                <a:lnTo>
                  <a:pt x="357757" y="0"/>
                </a:lnTo>
                <a:lnTo>
                  <a:pt x="365159" y="44172"/>
                </a:lnTo>
                <a:lnTo>
                  <a:pt x="375218" y="91512"/>
                </a:lnTo>
                <a:lnTo>
                  <a:pt x="388405" y="141298"/>
                </a:lnTo>
                <a:lnTo>
                  <a:pt x="405150" y="192512"/>
                </a:lnTo>
                <a:lnTo>
                  <a:pt x="425886" y="244138"/>
                </a:lnTo>
                <a:lnTo>
                  <a:pt x="451042" y="295156"/>
                </a:lnTo>
                <a:lnTo>
                  <a:pt x="476297" y="331404"/>
                </a:lnTo>
                <a:lnTo>
                  <a:pt x="509815" y="365637"/>
                </a:lnTo>
                <a:lnTo>
                  <a:pt x="548946" y="397394"/>
                </a:lnTo>
                <a:lnTo>
                  <a:pt x="591041" y="426213"/>
                </a:lnTo>
                <a:lnTo>
                  <a:pt x="633451" y="451632"/>
                </a:lnTo>
                <a:lnTo>
                  <a:pt x="673527" y="473190"/>
                </a:lnTo>
                <a:lnTo>
                  <a:pt x="708620" y="490425"/>
                </a:lnTo>
                <a:lnTo>
                  <a:pt x="712632" y="492107"/>
                </a:lnTo>
                <a:lnTo>
                  <a:pt x="715228" y="496062"/>
                </a:lnTo>
                <a:lnTo>
                  <a:pt x="716306" y="507613"/>
                </a:lnTo>
                <a:lnTo>
                  <a:pt x="711418" y="513980"/>
                </a:lnTo>
                <a:lnTo>
                  <a:pt x="666789" y="518427"/>
                </a:lnTo>
                <a:lnTo>
                  <a:pt x="622298" y="524753"/>
                </a:lnTo>
                <a:lnTo>
                  <a:pt x="572350" y="534315"/>
                </a:lnTo>
                <a:lnTo>
                  <a:pt x="518570" y="547797"/>
                </a:lnTo>
                <a:lnTo>
                  <a:pt x="462583" y="565883"/>
                </a:lnTo>
                <a:lnTo>
                  <a:pt x="406014" y="589256"/>
                </a:lnTo>
                <a:lnTo>
                  <a:pt x="360536" y="616058"/>
                </a:lnTo>
                <a:lnTo>
                  <a:pt x="318735" y="650953"/>
                </a:lnTo>
                <a:lnTo>
                  <a:pt x="280777" y="691623"/>
                </a:lnTo>
                <a:lnTo>
                  <a:pt x="246831" y="735751"/>
                </a:lnTo>
                <a:lnTo>
                  <a:pt x="217062" y="781018"/>
                </a:lnTo>
                <a:lnTo>
                  <a:pt x="191640" y="825108"/>
                </a:lnTo>
                <a:lnTo>
                  <a:pt x="170730" y="865703"/>
                </a:lnTo>
                <a:lnTo>
                  <a:pt x="154499" y="900485"/>
                </a:lnTo>
                <a:lnTo>
                  <a:pt x="152818" y="904497"/>
                </a:lnTo>
                <a:lnTo>
                  <a:pt x="148809" y="907442"/>
                </a:lnTo>
                <a:lnTo>
                  <a:pt x="144478" y="907846"/>
                </a:lnTo>
                <a:lnTo>
                  <a:pt x="137553" y="908920"/>
                </a:lnTo>
                <a:close/>
              </a:path>
              <a:path w="1375410" h="1337945">
                <a:moveTo>
                  <a:pt x="1139744" y="595568"/>
                </a:moveTo>
                <a:lnTo>
                  <a:pt x="1137176" y="593752"/>
                </a:lnTo>
                <a:lnTo>
                  <a:pt x="1136907" y="590864"/>
                </a:lnTo>
                <a:lnTo>
                  <a:pt x="1132602" y="558051"/>
                </a:lnTo>
                <a:lnTo>
                  <a:pt x="1125671" y="518432"/>
                </a:lnTo>
                <a:lnTo>
                  <a:pt x="1115822" y="479566"/>
                </a:lnTo>
                <a:lnTo>
                  <a:pt x="1078891" y="420683"/>
                </a:lnTo>
                <a:lnTo>
                  <a:pt x="1048379" y="396705"/>
                </a:lnTo>
                <a:lnTo>
                  <a:pt x="988130" y="363510"/>
                </a:lnTo>
                <a:lnTo>
                  <a:pt x="986098" y="362843"/>
                </a:lnTo>
                <a:lnTo>
                  <a:pt x="984920" y="361239"/>
                </a:lnTo>
                <a:lnTo>
                  <a:pt x="984892" y="359100"/>
                </a:lnTo>
                <a:lnTo>
                  <a:pt x="984944" y="357185"/>
                </a:lnTo>
                <a:lnTo>
                  <a:pt x="984970" y="356266"/>
                </a:lnTo>
                <a:lnTo>
                  <a:pt x="987081" y="354098"/>
                </a:lnTo>
                <a:lnTo>
                  <a:pt x="989968" y="353829"/>
                </a:lnTo>
                <a:lnTo>
                  <a:pt x="1022539" y="350305"/>
                </a:lnTo>
                <a:lnTo>
                  <a:pt x="1085218" y="332339"/>
                </a:lnTo>
                <a:lnTo>
                  <a:pt x="1151734" y="290683"/>
                </a:lnTo>
                <a:lnTo>
                  <a:pt x="1180609" y="257780"/>
                </a:lnTo>
                <a:lnTo>
                  <a:pt x="1201804" y="224502"/>
                </a:lnTo>
                <a:lnTo>
                  <a:pt x="1215872" y="195936"/>
                </a:lnTo>
                <a:lnTo>
                  <a:pt x="1216887" y="193956"/>
                </a:lnTo>
                <a:lnTo>
                  <a:pt x="1218490" y="192779"/>
                </a:lnTo>
                <a:lnTo>
                  <a:pt x="1220282" y="192697"/>
                </a:lnTo>
                <a:lnTo>
                  <a:pt x="1223169" y="192428"/>
                </a:lnTo>
                <a:lnTo>
                  <a:pt x="1225684" y="194592"/>
                </a:lnTo>
                <a:lnTo>
                  <a:pt x="1225954" y="197479"/>
                </a:lnTo>
                <a:lnTo>
                  <a:pt x="1229398" y="227303"/>
                </a:lnTo>
                <a:lnTo>
                  <a:pt x="1248844" y="305151"/>
                </a:lnTo>
                <a:lnTo>
                  <a:pt x="1267533" y="346515"/>
                </a:lnTo>
                <a:lnTo>
                  <a:pt x="1315663" y="394088"/>
                </a:lnTo>
                <a:lnTo>
                  <a:pt x="1372084" y="425852"/>
                </a:lnTo>
                <a:lnTo>
                  <a:pt x="1373716" y="426813"/>
                </a:lnTo>
                <a:lnTo>
                  <a:pt x="1374893" y="428417"/>
                </a:lnTo>
                <a:lnTo>
                  <a:pt x="1374975" y="430208"/>
                </a:lnTo>
                <a:lnTo>
                  <a:pt x="1375244" y="433096"/>
                </a:lnTo>
                <a:lnTo>
                  <a:pt x="1373080" y="435611"/>
                </a:lnTo>
                <a:lnTo>
                  <a:pt x="1370193" y="435880"/>
                </a:lnTo>
                <a:lnTo>
                  <a:pt x="1346103" y="438507"/>
                </a:lnTo>
                <a:lnTo>
                  <a:pt x="1283231" y="452585"/>
                </a:lnTo>
                <a:lnTo>
                  <a:pt x="1213376" y="491100"/>
                </a:lnTo>
                <a:lnTo>
                  <a:pt x="1184179" y="525522"/>
                </a:lnTo>
                <a:lnTo>
                  <a:pt x="1161772" y="561783"/>
                </a:lnTo>
                <a:lnTo>
                  <a:pt x="1146027" y="594039"/>
                </a:lnTo>
                <a:lnTo>
                  <a:pt x="1144423" y="595217"/>
                </a:lnTo>
                <a:lnTo>
                  <a:pt x="1142632" y="595299"/>
                </a:lnTo>
                <a:lnTo>
                  <a:pt x="1139744" y="595568"/>
                </a:lnTo>
                <a:close/>
              </a:path>
              <a:path w="1375410" h="1337945">
                <a:moveTo>
                  <a:pt x="762341" y="1337454"/>
                </a:moveTo>
                <a:lnTo>
                  <a:pt x="749362" y="1335467"/>
                </a:lnTo>
                <a:lnTo>
                  <a:pt x="749072" y="1332358"/>
                </a:lnTo>
                <a:lnTo>
                  <a:pt x="742539" y="1282760"/>
                </a:lnTo>
                <a:lnTo>
                  <a:pt x="732057" y="1223018"/>
                </a:lnTo>
                <a:lnTo>
                  <a:pt x="717188" y="1164472"/>
                </a:lnTo>
                <a:lnTo>
                  <a:pt x="697498" y="1118463"/>
                </a:lnTo>
                <a:lnTo>
                  <a:pt x="661791" y="1075877"/>
                </a:lnTo>
                <a:lnTo>
                  <a:pt x="615876" y="1039834"/>
                </a:lnTo>
                <a:lnTo>
                  <a:pt x="567660" y="1010978"/>
                </a:lnTo>
                <a:lnTo>
                  <a:pt x="525050" y="989950"/>
                </a:lnTo>
                <a:lnTo>
                  <a:pt x="522375" y="988829"/>
                </a:lnTo>
                <a:lnTo>
                  <a:pt x="520662" y="986076"/>
                </a:lnTo>
                <a:lnTo>
                  <a:pt x="519988" y="978857"/>
                </a:lnTo>
                <a:lnTo>
                  <a:pt x="523408" y="975111"/>
                </a:lnTo>
                <a:lnTo>
                  <a:pt x="527686" y="975055"/>
                </a:lnTo>
                <a:lnTo>
                  <a:pt x="576758" y="969926"/>
                </a:lnTo>
                <a:lnTo>
                  <a:pt x="624748" y="959229"/>
                </a:lnTo>
                <a:lnTo>
                  <a:pt x="671170" y="943088"/>
                </a:lnTo>
                <a:lnTo>
                  <a:pt x="715538" y="921629"/>
                </a:lnTo>
                <a:lnTo>
                  <a:pt x="761136" y="889516"/>
                </a:lnTo>
                <a:lnTo>
                  <a:pt x="798790" y="851064"/>
                </a:lnTo>
                <a:lnTo>
                  <a:pt x="828881" y="810259"/>
                </a:lnTo>
                <a:lnTo>
                  <a:pt x="851788" y="771086"/>
                </a:lnTo>
                <a:lnTo>
                  <a:pt x="868878" y="735181"/>
                </a:lnTo>
                <a:lnTo>
                  <a:pt x="869013" y="734857"/>
                </a:lnTo>
                <a:lnTo>
                  <a:pt x="871419" y="733091"/>
                </a:lnTo>
                <a:lnTo>
                  <a:pt x="878637" y="732417"/>
                </a:lnTo>
                <a:lnTo>
                  <a:pt x="882437" y="735489"/>
                </a:lnTo>
                <a:lnTo>
                  <a:pt x="882841" y="739821"/>
                </a:lnTo>
                <a:lnTo>
                  <a:pt x="886537" y="774724"/>
                </a:lnTo>
                <a:lnTo>
                  <a:pt x="893530" y="817202"/>
                </a:lnTo>
                <a:lnTo>
                  <a:pt x="904917" y="864674"/>
                </a:lnTo>
                <a:lnTo>
                  <a:pt x="921792" y="914557"/>
                </a:lnTo>
                <a:lnTo>
                  <a:pt x="945251" y="964270"/>
                </a:lnTo>
                <a:lnTo>
                  <a:pt x="975641" y="1002333"/>
                </a:lnTo>
                <a:lnTo>
                  <a:pt x="1017767" y="1035856"/>
                </a:lnTo>
                <a:lnTo>
                  <a:pt x="1063002" y="1063450"/>
                </a:lnTo>
                <a:lnTo>
                  <a:pt x="1102719" y="1083729"/>
                </a:lnTo>
                <a:lnTo>
                  <a:pt x="1105046" y="1084797"/>
                </a:lnTo>
                <a:lnTo>
                  <a:pt x="1106812" y="1087202"/>
                </a:lnTo>
                <a:lnTo>
                  <a:pt x="1107486" y="1094421"/>
                </a:lnTo>
                <a:lnTo>
                  <a:pt x="1104414" y="1098220"/>
                </a:lnTo>
                <a:lnTo>
                  <a:pt x="1100083" y="1098624"/>
                </a:lnTo>
                <a:lnTo>
                  <a:pt x="1064101" y="1102672"/>
                </a:lnTo>
                <a:lnTo>
                  <a:pt x="1019472" y="1110699"/>
                </a:lnTo>
                <a:lnTo>
                  <a:pt x="969548" y="1124119"/>
                </a:lnTo>
                <a:lnTo>
                  <a:pt x="917681" y="1144346"/>
                </a:lnTo>
                <a:lnTo>
                  <a:pt x="874307" y="1173059"/>
                </a:lnTo>
                <a:lnTo>
                  <a:pt x="836860" y="1212260"/>
                </a:lnTo>
                <a:lnTo>
                  <a:pt x="805733" y="1256134"/>
                </a:lnTo>
                <a:lnTo>
                  <a:pt x="781321" y="1298868"/>
                </a:lnTo>
                <a:lnTo>
                  <a:pt x="764020" y="1334647"/>
                </a:lnTo>
                <a:lnTo>
                  <a:pt x="762551" y="1337268"/>
                </a:lnTo>
                <a:lnTo>
                  <a:pt x="762341" y="1337454"/>
                </a:lnTo>
                <a:close/>
              </a:path>
            </a:pathLst>
          </a:custGeom>
          <a:solidFill>
            <a:srgbClr val="7DB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7129619" y="2980206"/>
            <a:ext cx="1158875" cy="7306945"/>
            <a:chOff x="17129619" y="2980206"/>
            <a:chExt cx="1158875" cy="7306945"/>
          </a:xfrm>
        </p:grpSpPr>
        <p:sp>
          <p:nvSpPr>
            <p:cNvPr id="10" name="object 10"/>
            <p:cNvSpPr/>
            <p:nvPr/>
          </p:nvSpPr>
          <p:spPr>
            <a:xfrm>
              <a:off x="17129619" y="2980206"/>
              <a:ext cx="1158875" cy="4438650"/>
            </a:xfrm>
            <a:custGeom>
              <a:avLst/>
              <a:gdLst/>
              <a:ahLst/>
              <a:cxnLst/>
              <a:rect l="l" t="t" r="r" b="b"/>
              <a:pathLst>
                <a:path w="1158875" h="4438650">
                  <a:moveTo>
                    <a:pt x="1126499" y="48570"/>
                  </a:moveTo>
                  <a:lnTo>
                    <a:pt x="1154482" y="5579"/>
                  </a:lnTo>
                  <a:lnTo>
                    <a:pt x="1158379" y="0"/>
                  </a:lnTo>
                  <a:lnTo>
                    <a:pt x="1158379" y="4427106"/>
                  </a:lnTo>
                  <a:lnTo>
                    <a:pt x="1111081" y="4432717"/>
                  </a:lnTo>
                  <a:lnTo>
                    <a:pt x="1061593" y="4436510"/>
                  </a:lnTo>
                  <a:lnTo>
                    <a:pt x="1012079" y="4438222"/>
                  </a:lnTo>
                  <a:lnTo>
                    <a:pt x="962631" y="4437835"/>
                  </a:lnTo>
                  <a:lnTo>
                    <a:pt x="913343" y="4435333"/>
                  </a:lnTo>
                  <a:lnTo>
                    <a:pt x="864310" y="4430696"/>
                  </a:lnTo>
                  <a:lnTo>
                    <a:pt x="815625" y="4423908"/>
                  </a:lnTo>
                  <a:lnTo>
                    <a:pt x="767383" y="4414952"/>
                  </a:lnTo>
                  <a:lnTo>
                    <a:pt x="719677" y="4403810"/>
                  </a:lnTo>
                  <a:lnTo>
                    <a:pt x="672601" y="4390465"/>
                  </a:lnTo>
                  <a:lnTo>
                    <a:pt x="626249" y="4374898"/>
                  </a:lnTo>
                  <a:lnTo>
                    <a:pt x="580715" y="4357093"/>
                  </a:lnTo>
                  <a:lnTo>
                    <a:pt x="536093" y="4337033"/>
                  </a:lnTo>
                  <a:lnTo>
                    <a:pt x="492477" y="4314699"/>
                  </a:lnTo>
                  <a:lnTo>
                    <a:pt x="449961" y="4290074"/>
                  </a:lnTo>
                  <a:lnTo>
                    <a:pt x="408638" y="4263142"/>
                  </a:lnTo>
                  <a:lnTo>
                    <a:pt x="368602" y="4233883"/>
                  </a:lnTo>
                  <a:lnTo>
                    <a:pt x="329948" y="4202282"/>
                  </a:lnTo>
                  <a:lnTo>
                    <a:pt x="295016" y="4170477"/>
                  </a:lnTo>
                  <a:lnTo>
                    <a:pt x="261713" y="4136881"/>
                  </a:lnTo>
                  <a:lnTo>
                    <a:pt x="230102" y="4101599"/>
                  </a:lnTo>
                  <a:lnTo>
                    <a:pt x="200245" y="4064737"/>
                  </a:lnTo>
                  <a:lnTo>
                    <a:pt x="172205" y="4026402"/>
                  </a:lnTo>
                  <a:lnTo>
                    <a:pt x="146043" y="3986698"/>
                  </a:lnTo>
                  <a:lnTo>
                    <a:pt x="121821" y="3945731"/>
                  </a:lnTo>
                  <a:lnTo>
                    <a:pt x="99602" y="3903607"/>
                  </a:lnTo>
                  <a:lnTo>
                    <a:pt x="79448" y="3860433"/>
                  </a:lnTo>
                  <a:lnTo>
                    <a:pt x="61421" y="3816313"/>
                  </a:lnTo>
                  <a:lnTo>
                    <a:pt x="45582" y="3771353"/>
                  </a:lnTo>
                  <a:lnTo>
                    <a:pt x="31995" y="3725660"/>
                  </a:lnTo>
                  <a:lnTo>
                    <a:pt x="20721" y="3679338"/>
                  </a:lnTo>
                  <a:lnTo>
                    <a:pt x="11822" y="3632494"/>
                  </a:lnTo>
                  <a:lnTo>
                    <a:pt x="5361" y="3585234"/>
                  </a:lnTo>
                  <a:lnTo>
                    <a:pt x="1400" y="3537662"/>
                  </a:lnTo>
                  <a:lnTo>
                    <a:pt x="0" y="3489885"/>
                  </a:lnTo>
                  <a:lnTo>
                    <a:pt x="1223" y="3442009"/>
                  </a:lnTo>
                  <a:lnTo>
                    <a:pt x="5133" y="3394139"/>
                  </a:lnTo>
                  <a:lnTo>
                    <a:pt x="11791" y="3346382"/>
                  </a:lnTo>
                  <a:lnTo>
                    <a:pt x="21259" y="3298842"/>
                  </a:lnTo>
                  <a:lnTo>
                    <a:pt x="33635" y="3251250"/>
                  </a:lnTo>
                  <a:lnTo>
                    <a:pt x="48508" y="3204823"/>
                  </a:lnTo>
                  <a:lnTo>
                    <a:pt x="65728" y="3159512"/>
                  </a:lnTo>
                  <a:lnTo>
                    <a:pt x="85144" y="3115267"/>
                  </a:lnTo>
                  <a:lnTo>
                    <a:pt x="106604" y="3072036"/>
                  </a:lnTo>
                  <a:lnTo>
                    <a:pt x="129958" y="3029771"/>
                  </a:lnTo>
                  <a:lnTo>
                    <a:pt x="155054" y="2988420"/>
                  </a:lnTo>
                  <a:lnTo>
                    <a:pt x="181741" y="2947935"/>
                  </a:lnTo>
                  <a:lnTo>
                    <a:pt x="209869" y="2908263"/>
                  </a:lnTo>
                  <a:lnTo>
                    <a:pt x="239286" y="2869356"/>
                  </a:lnTo>
                  <a:lnTo>
                    <a:pt x="269842" y="2831163"/>
                  </a:lnTo>
                  <a:lnTo>
                    <a:pt x="301385" y="2793634"/>
                  </a:lnTo>
                  <a:lnTo>
                    <a:pt x="333764" y="2756718"/>
                  </a:lnTo>
                  <a:lnTo>
                    <a:pt x="366829" y="2720367"/>
                  </a:lnTo>
                  <a:lnTo>
                    <a:pt x="400427" y="2684528"/>
                  </a:lnTo>
                  <a:lnTo>
                    <a:pt x="434409" y="2649153"/>
                  </a:lnTo>
                  <a:lnTo>
                    <a:pt x="468624" y="2614190"/>
                  </a:lnTo>
                  <a:lnTo>
                    <a:pt x="571150" y="2511279"/>
                  </a:lnTo>
                  <a:lnTo>
                    <a:pt x="639599" y="2442181"/>
                  </a:lnTo>
                  <a:lnTo>
                    <a:pt x="674262" y="2406618"/>
                  </a:lnTo>
                  <a:lnTo>
                    <a:pt x="708606" y="2370676"/>
                  </a:lnTo>
                  <a:lnTo>
                    <a:pt x="742467" y="2334254"/>
                  </a:lnTo>
                  <a:lnTo>
                    <a:pt x="775680" y="2297251"/>
                  </a:lnTo>
                  <a:lnTo>
                    <a:pt x="808079" y="2259564"/>
                  </a:lnTo>
                  <a:lnTo>
                    <a:pt x="839501" y="2221092"/>
                  </a:lnTo>
                  <a:lnTo>
                    <a:pt x="869781" y="2181734"/>
                  </a:lnTo>
                  <a:lnTo>
                    <a:pt x="898753" y="2141389"/>
                  </a:lnTo>
                  <a:lnTo>
                    <a:pt x="926254" y="2099954"/>
                  </a:lnTo>
                  <a:lnTo>
                    <a:pt x="951699" y="2057607"/>
                  </a:lnTo>
                  <a:lnTo>
                    <a:pt x="974687" y="2014393"/>
                  </a:lnTo>
                  <a:lnTo>
                    <a:pt x="995117" y="1970338"/>
                  </a:lnTo>
                  <a:lnTo>
                    <a:pt x="1012891" y="1925464"/>
                  </a:lnTo>
                  <a:lnTo>
                    <a:pt x="1027910" y="1879795"/>
                  </a:lnTo>
                  <a:lnTo>
                    <a:pt x="1040073" y="1833354"/>
                  </a:lnTo>
                  <a:lnTo>
                    <a:pt x="1049282" y="1786166"/>
                  </a:lnTo>
                  <a:lnTo>
                    <a:pt x="1055438" y="1738253"/>
                  </a:lnTo>
                  <a:lnTo>
                    <a:pt x="1058441" y="1689639"/>
                  </a:lnTo>
                  <a:lnTo>
                    <a:pt x="1058193" y="1640348"/>
                  </a:lnTo>
                  <a:lnTo>
                    <a:pt x="1054839" y="1589841"/>
                  </a:lnTo>
                  <a:lnTo>
                    <a:pt x="1048927" y="1539703"/>
                  </a:lnTo>
                  <a:lnTo>
                    <a:pt x="1040837" y="1489890"/>
                  </a:lnTo>
                  <a:lnTo>
                    <a:pt x="1030948" y="1440358"/>
                  </a:lnTo>
                  <a:lnTo>
                    <a:pt x="1019639" y="1391062"/>
                  </a:lnTo>
                  <a:lnTo>
                    <a:pt x="1007288" y="1341959"/>
                  </a:lnTo>
                  <a:lnTo>
                    <a:pt x="994274" y="1293005"/>
                  </a:lnTo>
                  <a:lnTo>
                    <a:pt x="967775" y="1195364"/>
                  </a:lnTo>
                  <a:lnTo>
                    <a:pt x="955047" y="1146590"/>
                  </a:lnTo>
                  <a:lnTo>
                    <a:pt x="943172" y="1097787"/>
                  </a:lnTo>
                  <a:lnTo>
                    <a:pt x="932428" y="1050569"/>
                  </a:lnTo>
                  <a:lnTo>
                    <a:pt x="923447" y="1003246"/>
                  </a:lnTo>
                  <a:lnTo>
                    <a:pt x="916231" y="955820"/>
                  </a:lnTo>
                  <a:lnTo>
                    <a:pt x="910780" y="908289"/>
                  </a:lnTo>
                  <a:lnTo>
                    <a:pt x="907092" y="860656"/>
                  </a:lnTo>
                  <a:lnTo>
                    <a:pt x="905169" y="812918"/>
                  </a:lnTo>
                  <a:lnTo>
                    <a:pt x="905010" y="765076"/>
                  </a:lnTo>
                  <a:lnTo>
                    <a:pt x="906615" y="717131"/>
                  </a:lnTo>
                  <a:lnTo>
                    <a:pt x="909984" y="669082"/>
                  </a:lnTo>
                  <a:lnTo>
                    <a:pt x="915118" y="620929"/>
                  </a:lnTo>
                  <a:lnTo>
                    <a:pt x="923060" y="570155"/>
                  </a:lnTo>
                  <a:lnTo>
                    <a:pt x="932897" y="519804"/>
                  </a:lnTo>
                  <a:lnTo>
                    <a:pt x="944589" y="469916"/>
                  </a:lnTo>
                  <a:lnTo>
                    <a:pt x="958093" y="420533"/>
                  </a:lnTo>
                  <a:lnTo>
                    <a:pt x="973370" y="371695"/>
                  </a:lnTo>
                  <a:lnTo>
                    <a:pt x="990379" y="323445"/>
                  </a:lnTo>
                  <a:lnTo>
                    <a:pt x="1009078" y="275822"/>
                  </a:lnTo>
                  <a:lnTo>
                    <a:pt x="1029426" y="228869"/>
                  </a:lnTo>
                  <a:lnTo>
                    <a:pt x="1051384" y="182626"/>
                  </a:lnTo>
                  <a:lnTo>
                    <a:pt x="1074909" y="137134"/>
                  </a:lnTo>
                  <a:lnTo>
                    <a:pt x="1099961" y="92435"/>
                  </a:lnTo>
                  <a:lnTo>
                    <a:pt x="1126499" y="48570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40885" y="7443456"/>
              <a:ext cx="1143000" cy="2844165"/>
            </a:xfrm>
            <a:custGeom>
              <a:avLst/>
              <a:gdLst/>
              <a:ahLst/>
              <a:cxnLst/>
              <a:rect l="l" t="t" r="r" b="b"/>
              <a:pathLst>
                <a:path w="1143000" h="2844165">
                  <a:moveTo>
                    <a:pt x="772236" y="2843555"/>
                  </a:moveTo>
                  <a:lnTo>
                    <a:pt x="577735" y="2660904"/>
                  </a:lnTo>
                  <a:lnTo>
                    <a:pt x="388061" y="2843555"/>
                  </a:lnTo>
                  <a:lnTo>
                    <a:pt x="418884" y="2843555"/>
                  </a:lnTo>
                  <a:lnTo>
                    <a:pt x="573519" y="2694648"/>
                  </a:lnTo>
                  <a:lnTo>
                    <a:pt x="734021" y="2843555"/>
                  </a:lnTo>
                  <a:lnTo>
                    <a:pt x="772236" y="2843555"/>
                  </a:lnTo>
                  <a:close/>
                </a:path>
                <a:path w="1143000" h="2844165">
                  <a:moveTo>
                    <a:pt x="1143000" y="2791980"/>
                  </a:moveTo>
                  <a:lnTo>
                    <a:pt x="1113282" y="2763316"/>
                  </a:lnTo>
                  <a:lnTo>
                    <a:pt x="556641" y="2226564"/>
                  </a:lnTo>
                  <a:lnTo>
                    <a:pt x="37960" y="2764891"/>
                  </a:lnTo>
                  <a:lnTo>
                    <a:pt x="0" y="2804287"/>
                  </a:lnTo>
                  <a:lnTo>
                    <a:pt x="41529" y="2843555"/>
                  </a:lnTo>
                  <a:lnTo>
                    <a:pt x="79895" y="2843555"/>
                  </a:lnTo>
                  <a:lnTo>
                    <a:pt x="37960" y="2804287"/>
                  </a:lnTo>
                  <a:lnTo>
                    <a:pt x="565073" y="2260295"/>
                  </a:lnTo>
                  <a:lnTo>
                    <a:pt x="1113282" y="2795854"/>
                  </a:lnTo>
                  <a:lnTo>
                    <a:pt x="1065593" y="2843555"/>
                  </a:lnTo>
                  <a:lnTo>
                    <a:pt x="1099324" y="2843555"/>
                  </a:lnTo>
                  <a:lnTo>
                    <a:pt x="1143000" y="2799867"/>
                  </a:lnTo>
                  <a:lnTo>
                    <a:pt x="1143000" y="2791980"/>
                  </a:lnTo>
                  <a:close/>
                </a:path>
                <a:path w="1143000" h="2844165">
                  <a:moveTo>
                    <a:pt x="1143000" y="2058225"/>
                  </a:moveTo>
                  <a:lnTo>
                    <a:pt x="1113282" y="2029561"/>
                  </a:lnTo>
                  <a:lnTo>
                    <a:pt x="1113282" y="2062099"/>
                  </a:lnTo>
                  <a:lnTo>
                    <a:pt x="923518" y="2251862"/>
                  </a:lnTo>
                  <a:lnTo>
                    <a:pt x="577735" y="1922932"/>
                  </a:lnTo>
                  <a:lnTo>
                    <a:pt x="236156" y="2251862"/>
                  </a:lnTo>
                  <a:lnTo>
                    <a:pt x="37960" y="2066315"/>
                  </a:lnTo>
                  <a:lnTo>
                    <a:pt x="565073" y="1526540"/>
                  </a:lnTo>
                  <a:lnTo>
                    <a:pt x="1113282" y="2062099"/>
                  </a:lnTo>
                  <a:lnTo>
                    <a:pt x="1113282" y="2029561"/>
                  </a:lnTo>
                  <a:lnTo>
                    <a:pt x="556641" y="1492808"/>
                  </a:lnTo>
                  <a:lnTo>
                    <a:pt x="37960" y="2031136"/>
                  </a:lnTo>
                  <a:lnTo>
                    <a:pt x="0" y="2070531"/>
                  </a:lnTo>
                  <a:lnTo>
                    <a:pt x="231940" y="2289810"/>
                  </a:lnTo>
                  <a:lnTo>
                    <a:pt x="573519" y="1960892"/>
                  </a:lnTo>
                  <a:lnTo>
                    <a:pt x="923518" y="2285593"/>
                  </a:lnTo>
                  <a:lnTo>
                    <a:pt x="1143000" y="2066112"/>
                  </a:lnTo>
                  <a:lnTo>
                    <a:pt x="1143000" y="2058225"/>
                  </a:lnTo>
                  <a:close/>
                </a:path>
                <a:path w="1143000" h="2844165">
                  <a:moveTo>
                    <a:pt x="1143000" y="1299171"/>
                  </a:moveTo>
                  <a:lnTo>
                    <a:pt x="1113282" y="1270508"/>
                  </a:lnTo>
                  <a:lnTo>
                    <a:pt x="1113282" y="1303045"/>
                  </a:lnTo>
                  <a:lnTo>
                    <a:pt x="923518" y="1492808"/>
                  </a:lnTo>
                  <a:lnTo>
                    <a:pt x="577735" y="1168095"/>
                  </a:lnTo>
                  <a:lnTo>
                    <a:pt x="236156" y="1497025"/>
                  </a:lnTo>
                  <a:lnTo>
                    <a:pt x="37960" y="1311478"/>
                  </a:lnTo>
                  <a:lnTo>
                    <a:pt x="565073" y="767486"/>
                  </a:lnTo>
                  <a:lnTo>
                    <a:pt x="1113282" y="1303045"/>
                  </a:lnTo>
                  <a:lnTo>
                    <a:pt x="1113282" y="1270508"/>
                  </a:lnTo>
                  <a:lnTo>
                    <a:pt x="556641" y="733755"/>
                  </a:lnTo>
                  <a:lnTo>
                    <a:pt x="37960" y="1272082"/>
                  </a:lnTo>
                  <a:lnTo>
                    <a:pt x="0" y="1311478"/>
                  </a:lnTo>
                  <a:lnTo>
                    <a:pt x="231940" y="1530756"/>
                  </a:lnTo>
                  <a:lnTo>
                    <a:pt x="573519" y="1201839"/>
                  </a:lnTo>
                  <a:lnTo>
                    <a:pt x="923518" y="1526540"/>
                  </a:lnTo>
                  <a:lnTo>
                    <a:pt x="1143000" y="1307058"/>
                  </a:lnTo>
                  <a:lnTo>
                    <a:pt x="1143000" y="1299171"/>
                  </a:lnTo>
                  <a:close/>
                </a:path>
                <a:path w="1143000" h="2844165">
                  <a:moveTo>
                    <a:pt x="1143000" y="565416"/>
                  </a:moveTo>
                  <a:lnTo>
                    <a:pt x="1113282" y="536752"/>
                  </a:lnTo>
                  <a:lnTo>
                    <a:pt x="1113282" y="569290"/>
                  </a:lnTo>
                  <a:lnTo>
                    <a:pt x="923518" y="759053"/>
                  </a:lnTo>
                  <a:lnTo>
                    <a:pt x="577735" y="434340"/>
                  </a:lnTo>
                  <a:lnTo>
                    <a:pt x="236156" y="763270"/>
                  </a:lnTo>
                  <a:lnTo>
                    <a:pt x="37960" y="577723"/>
                  </a:lnTo>
                  <a:lnTo>
                    <a:pt x="565073" y="33731"/>
                  </a:lnTo>
                  <a:lnTo>
                    <a:pt x="1113282" y="569290"/>
                  </a:lnTo>
                  <a:lnTo>
                    <a:pt x="1113282" y="536752"/>
                  </a:lnTo>
                  <a:lnTo>
                    <a:pt x="556641" y="0"/>
                  </a:lnTo>
                  <a:lnTo>
                    <a:pt x="37960" y="538327"/>
                  </a:lnTo>
                  <a:lnTo>
                    <a:pt x="0" y="577723"/>
                  </a:lnTo>
                  <a:lnTo>
                    <a:pt x="231940" y="797001"/>
                  </a:lnTo>
                  <a:lnTo>
                    <a:pt x="573519" y="468083"/>
                  </a:lnTo>
                  <a:lnTo>
                    <a:pt x="923518" y="792784"/>
                  </a:lnTo>
                  <a:lnTo>
                    <a:pt x="1143000" y="573303"/>
                  </a:lnTo>
                  <a:lnTo>
                    <a:pt x="1143000" y="565416"/>
                  </a:lnTo>
                  <a:close/>
                </a:path>
              </a:pathLst>
            </a:custGeom>
            <a:solidFill>
              <a:srgbClr val="497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45101" y="7300073"/>
              <a:ext cx="1109345" cy="2985770"/>
            </a:xfrm>
            <a:custGeom>
              <a:avLst/>
              <a:gdLst/>
              <a:ahLst/>
              <a:cxnLst/>
              <a:rect l="l" t="t" r="r" b="b"/>
              <a:pathLst>
                <a:path w="1109344" h="2985770">
                  <a:moveTo>
                    <a:pt x="1109065" y="2778988"/>
                  </a:moveTo>
                  <a:lnTo>
                    <a:pt x="543991" y="2226564"/>
                  </a:lnTo>
                  <a:lnTo>
                    <a:pt x="0" y="2783205"/>
                  </a:lnTo>
                  <a:lnTo>
                    <a:pt x="215074" y="2985617"/>
                  </a:lnTo>
                  <a:lnTo>
                    <a:pt x="552424" y="2656700"/>
                  </a:lnTo>
                  <a:lnTo>
                    <a:pt x="902436" y="2985617"/>
                  </a:lnTo>
                  <a:lnTo>
                    <a:pt x="1109065" y="2778988"/>
                  </a:lnTo>
                  <a:close/>
                </a:path>
                <a:path w="1109344" h="2985770">
                  <a:moveTo>
                    <a:pt x="1109065" y="2041017"/>
                  </a:moveTo>
                  <a:lnTo>
                    <a:pt x="543991" y="1492808"/>
                  </a:lnTo>
                  <a:lnTo>
                    <a:pt x="0" y="2049449"/>
                  </a:lnTo>
                  <a:lnTo>
                    <a:pt x="215074" y="2251862"/>
                  </a:lnTo>
                  <a:lnTo>
                    <a:pt x="552424" y="1922945"/>
                  </a:lnTo>
                  <a:lnTo>
                    <a:pt x="902436" y="2247646"/>
                  </a:lnTo>
                  <a:lnTo>
                    <a:pt x="1109065" y="2041017"/>
                  </a:lnTo>
                  <a:close/>
                </a:path>
                <a:path w="1109344" h="2985770">
                  <a:moveTo>
                    <a:pt x="1109065" y="1286179"/>
                  </a:moveTo>
                  <a:lnTo>
                    <a:pt x="543991" y="733755"/>
                  </a:lnTo>
                  <a:lnTo>
                    <a:pt x="0" y="1294612"/>
                  </a:lnTo>
                  <a:lnTo>
                    <a:pt x="215074" y="1497025"/>
                  </a:lnTo>
                  <a:lnTo>
                    <a:pt x="552424" y="1168107"/>
                  </a:lnTo>
                  <a:lnTo>
                    <a:pt x="902436" y="1492808"/>
                  </a:lnTo>
                  <a:lnTo>
                    <a:pt x="1109065" y="1286179"/>
                  </a:lnTo>
                  <a:close/>
                </a:path>
                <a:path w="1109344" h="2985770">
                  <a:moveTo>
                    <a:pt x="1109065" y="552424"/>
                  </a:moveTo>
                  <a:lnTo>
                    <a:pt x="543991" y="0"/>
                  </a:lnTo>
                  <a:lnTo>
                    <a:pt x="0" y="560857"/>
                  </a:lnTo>
                  <a:lnTo>
                    <a:pt x="215074" y="759053"/>
                  </a:lnTo>
                  <a:lnTo>
                    <a:pt x="552424" y="434352"/>
                  </a:lnTo>
                  <a:lnTo>
                    <a:pt x="902436" y="759053"/>
                  </a:lnTo>
                  <a:lnTo>
                    <a:pt x="1109065" y="552424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7465925"/>
            <a:ext cx="14488794" cy="2821305"/>
            <a:chOff x="0" y="7465925"/>
            <a:chExt cx="14488794" cy="2821305"/>
          </a:xfrm>
        </p:grpSpPr>
        <p:sp>
          <p:nvSpPr>
            <p:cNvPr id="14" name="object 14"/>
            <p:cNvSpPr/>
            <p:nvPr/>
          </p:nvSpPr>
          <p:spPr>
            <a:xfrm>
              <a:off x="0" y="8512048"/>
              <a:ext cx="680720" cy="1775460"/>
            </a:xfrm>
            <a:custGeom>
              <a:avLst/>
              <a:gdLst/>
              <a:ahLst/>
              <a:cxnLst/>
              <a:rect l="l" t="t" r="r" b="b"/>
              <a:pathLst>
                <a:path w="680720" h="1775459">
                  <a:moveTo>
                    <a:pt x="643070" y="554662"/>
                  </a:moveTo>
                  <a:lnTo>
                    <a:pt x="82432" y="1261251"/>
                  </a:lnTo>
                  <a:lnTo>
                    <a:pt x="110748" y="1221588"/>
                  </a:lnTo>
                  <a:lnTo>
                    <a:pt x="136493" y="1179451"/>
                  </a:lnTo>
                  <a:lnTo>
                    <a:pt x="158915" y="1136123"/>
                  </a:lnTo>
                  <a:lnTo>
                    <a:pt x="178029" y="1091776"/>
                  </a:lnTo>
                  <a:lnTo>
                    <a:pt x="193847" y="1046579"/>
                  </a:lnTo>
                  <a:lnTo>
                    <a:pt x="206383" y="1000703"/>
                  </a:lnTo>
                  <a:lnTo>
                    <a:pt x="215650" y="954319"/>
                  </a:lnTo>
                  <a:lnTo>
                    <a:pt x="221661" y="907597"/>
                  </a:lnTo>
                  <a:lnTo>
                    <a:pt x="224429" y="860708"/>
                  </a:lnTo>
                  <a:lnTo>
                    <a:pt x="223967" y="813822"/>
                  </a:lnTo>
                  <a:lnTo>
                    <a:pt x="220288" y="767110"/>
                  </a:lnTo>
                  <a:lnTo>
                    <a:pt x="213406" y="720743"/>
                  </a:lnTo>
                  <a:lnTo>
                    <a:pt x="203333" y="674891"/>
                  </a:lnTo>
                  <a:lnTo>
                    <a:pt x="190083" y="629725"/>
                  </a:lnTo>
                  <a:lnTo>
                    <a:pt x="173668" y="585415"/>
                  </a:lnTo>
                  <a:lnTo>
                    <a:pt x="154103" y="542133"/>
                  </a:lnTo>
                  <a:lnTo>
                    <a:pt x="131400" y="500047"/>
                  </a:lnTo>
                  <a:lnTo>
                    <a:pt x="105571" y="459330"/>
                  </a:lnTo>
                  <a:lnTo>
                    <a:pt x="76631" y="420151"/>
                  </a:lnTo>
                  <a:lnTo>
                    <a:pt x="44593" y="382681"/>
                  </a:lnTo>
                  <a:lnTo>
                    <a:pt x="16909" y="345736"/>
                  </a:lnTo>
                  <a:lnTo>
                    <a:pt x="0" y="310018"/>
                  </a:lnTo>
                  <a:lnTo>
                    <a:pt x="0" y="148018"/>
                  </a:lnTo>
                  <a:lnTo>
                    <a:pt x="4994" y="133433"/>
                  </a:lnTo>
                  <a:lnTo>
                    <a:pt x="27551" y="94564"/>
                  </a:lnTo>
                  <a:lnTo>
                    <a:pt x="58303" y="59928"/>
                  </a:lnTo>
                  <a:lnTo>
                    <a:pt x="95248" y="32244"/>
                  </a:lnTo>
                  <a:lnTo>
                    <a:pt x="135766" y="13062"/>
                  </a:lnTo>
                  <a:lnTo>
                    <a:pt x="178556" y="2331"/>
                  </a:lnTo>
                  <a:lnTo>
                    <a:pt x="222318" y="0"/>
                  </a:lnTo>
                  <a:lnTo>
                    <a:pt x="265750" y="6016"/>
                  </a:lnTo>
                  <a:lnTo>
                    <a:pt x="307551" y="20328"/>
                  </a:lnTo>
                  <a:lnTo>
                    <a:pt x="346420" y="42886"/>
                  </a:lnTo>
                  <a:lnTo>
                    <a:pt x="381056" y="73637"/>
                  </a:lnTo>
                  <a:lnTo>
                    <a:pt x="413998" y="111175"/>
                  </a:lnTo>
                  <a:lnTo>
                    <a:pt x="445207" y="150108"/>
                  </a:lnTo>
                  <a:lnTo>
                    <a:pt x="474646" y="190358"/>
                  </a:lnTo>
                  <a:lnTo>
                    <a:pt x="502277" y="231847"/>
                  </a:lnTo>
                  <a:lnTo>
                    <a:pt x="528064" y="274495"/>
                  </a:lnTo>
                  <a:lnTo>
                    <a:pt x="551971" y="318224"/>
                  </a:lnTo>
                  <a:lnTo>
                    <a:pt x="573961" y="362955"/>
                  </a:lnTo>
                  <a:lnTo>
                    <a:pt x="593997" y="408610"/>
                  </a:lnTo>
                  <a:lnTo>
                    <a:pt x="612041" y="455109"/>
                  </a:lnTo>
                  <a:lnTo>
                    <a:pt x="628059" y="502374"/>
                  </a:lnTo>
                  <a:lnTo>
                    <a:pt x="642012" y="550326"/>
                  </a:lnTo>
                  <a:lnTo>
                    <a:pt x="643070" y="554662"/>
                  </a:lnTo>
                  <a:close/>
                </a:path>
                <a:path w="680720" h="1775459">
                  <a:moveTo>
                    <a:pt x="432536" y="1554914"/>
                  </a:moveTo>
                  <a:lnTo>
                    <a:pt x="400379" y="1593680"/>
                  </a:lnTo>
                  <a:lnTo>
                    <a:pt x="400525" y="1593497"/>
                  </a:lnTo>
                  <a:lnTo>
                    <a:pt x="366655" y="1630882"/>
                  </a:lnTo>
                  <a:lnTo>
                    <a:pt x="366846" y="1630642"/>
                  </a:lnTo>
                  <a:lnTo>
                    <a:pt x="332279" y="1665597"/>
                  </a:lnTo>
                  <a:lnTo>
                    <a:pt x="295984" y="1699222"/>
                  </a:lnTo>
                  <a:lnTo>
                    <a:pt x="258332" y="1731157"/>
                  </a:lnTo>
                  <a:lnTo>
                    <a:pt x="219372" y="1761368"/>
                  </a:lnTo>
                  <a:lnTo>
                    <a:pt x="200172" y="1774951"/>
                  </a:lnTo>
                  <a:lnTo>
                    <a:pt x="0" y="1774951"/>
                  </a:lnTo>
                  <a:lnTo>
                    <a:pt x="0" y="1350141"/>
                  </a:lnTo>
                  <a:lnTo>
                    <a:pt x="19069" y="1332714"/>
                  </a:lnTo>
                  <a:lnTo>
                    <a:pt x="51818" y="1298304"/>
                  </a:lnTo>
                  <a:lnTo>
                    <a:pt x="82432" y="1261251"/>
                  </a:lnTo>
                  <a:lnTo>
                    <a:pt x="643070" y="554662"/>
                  </a:lnTo>
                  <a:lnTo>
                    <a:pt x="653864" y="598887"/>
                  </a:lnTo>
                  <a:lnTo>
                    <a:pt x="663579" y="647977"/>
                  </a:lnTo>
                  <a:lnTo>
                    <a:pt x="671119" y="697518"/>
                  </a:lnTo>
                  <a:lnTo>
                    <a:pt x="676449" y="747431"/>
                  </a:lnTo>
                  <a:lnTo>
                    <a:pt x="679657" y="798358"/>
                  </a:lnTo>
                  <a:lnTo>
                    <a:pt x="680555" y="849288"/>
                  </a:lnTo>
                  <a:lnTo>
                    <a:pt x="679164" y="900136"/>
                  </a:lnTo>
                  <a:lnTo>
                    <a:pt x="675505" y="950819"/>
                  </a:lnTo>
                  <a:lnTo>
                    <a:pt x="669600" y="1001251"/>
                  </a:lnTo>
                  <a:lnTo>
                    <a:pt x="661469" y="1051349"/>
                  </a:lnTo>
                  <a:lnTo>
                    <a:pt x="651135" y="1101029"/>
                  </a:lnTo>
                  <a:lnTo>
                    <a:pt x="638619" y="1150206"/>
                  </a:lnTo>
                  <a:lnTo>
                    <a:pt x="623942" y="1198796"/>
                  </a:lnTo>
                  <a:lnTo>
                    <a:pt x="607125" y="1246714"/>
                  </a:lnTo>
                  <a:lnTo>
                    <a:pt x="588191" y="1293876"/>
                  </a:lnTo>
                  <a:lnTo>
                    <a:pt x="567159" y="1340199"/>
                  </a:lnTo>
                  <a:lnTo>
                    <a:pt x="544053" y="1385597"/>
                  </a:lnTo>
                  <a:lnTo>
                    <a:pt x="518893" y="1429987"/>
                  </a:lnTo>
                  <a:lnTo>
                    <a:pt x="491700" y="1473284"/>
                  </a:lnTo>
                  <a:lnTo>
                    <a:pt x="462918" y="1514861"/>
                  </a:lnTo>
                  <a:lnTo>
                    <a:pt x="432536" y="1554914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77442" y="8911132"/>
              <a:ext cx="3234690" cy="1376045"/>
            </a:xfrm>
            <a:custGeom>
              <a:avLst/>
              <a:gdLst/>
              <a:ahLst/>
              <a:cxnLst/>
              <a:rect l="l" t="t" r="r" b="b"/>
              <a:pathLst>
                <a:path w="3234690" h="1376045">
                  <a:moveTo>
                    <a:pt x="3229330" y="609993"/>
                  </a:moveTo>
                  <a:lnTo>
                    <a:pt x="3229000" y="574167"/>
                  </a:lnTo>
                  <a:lnTo>
                    <a:pt x="3215449" y="539242"/>
                  </a:lnTo>
                  <a:lnTo>
                    <a:pt x="3187941" y="511822"/>
                  </a:lnTo>
                  <a:lnTo>
                    <a:pt x="3148393" y="479336"/>
                  </a:lnTo>
                  <a:lnTo>
                    <a:pt x="3121672" y="441096"/>
                  </a:lnTo>
                  <a:lnTo>
                    <a:pt x="3103651" y="398195"/>
                  </a:lnTo>
                  <a:lnTo>
                    <a:pt x="3079953" y="316699"/>
                  </a:lnTo>
                  <a:lnTo>
                    <a:pt x="3067989" y="282117"/>
                  </a:lnTo>
                  <a:lnTo>
                    <a:pt x="3039770" y="214655"/>
                  </a:lnTo>
                  <a:lnTo>
                    <a:pt x="3015932" y="170446"/>
                  </a:lnTo>
                  <a:lnTo>
                    <a:pt x="2987573" y="130543"/>
                  </a:lnTo>
                  <a:lnTo>
                    <a:pt x="2955213" y="95275"/>
                  </a:lnTo>
                  <a:lnTo>
                    <a:pt x="2919336" y="64998"/>
                  </a:lnTo>
                  <a:lnTo>
                    <a:pt x="2880487" y="40030"/>
                  </a:lnTo>
                  <a:lnTo>
                    <a:pt x="2839161" y="20713"/>
                  </a:lnTo>
                  <a:lnTo>
                    <a:pt x="2795879" y="7378"/>
                  </a:lnTo>
                  <a:lnTo>
                    <a:pt x="2751137" y="355"/>
                  </a:lnTo>
                  <a:lnTo>
                    <a:pt x="2705468" y="0"/>
                  </a:lnTo>
                  <a:lnTo>
                    <a:pt x="2659354" y="6616"/>
                  </a:lnTo>
                  <a:lnTo>
                    <a:pt x="2607526" y="20624"/>
                  </a:lnTo>
                  <a:lnTo>
                    <a:pt x="2558186" y="39116"/>
                  </a:lnTo>
                  <a:lnTo>
                    <a:pt x="2511552" y="62280"/>
                  </a:lnTo>
                  <a:lnTo>
                    <a:pt x="2467864" y="90284"/>
                  </a:lnTo>
                  <a:lnTo>
                    <a:pt x="2427351" y="123278"/>
                  </a:lnTo>
                  <a:lnTo>
                    <a:pt x="2390229" y="161429"/>
                  </a:lnTo>
                  <a:lnTo>
                    <a:pt x="2356739" y="204914"/>
                  </a:lnTo>
                  <a:lnTo>
                    <a:pt x="2332126" y="241185"/>
                  </a:lnTo>
                  <a:lnTo>
                    <a:pt x="2306815" y="276923"/>
                  </a:lnTo>
                  <a:lnTo>
                    <a:pt x="2279307" y="310984"/>
                  </a:lnTo>
                  <a:lnTo>
                    <a:pt x="2248154" y="342214"/>
                  </a:lnTo>
                  <a:lnTo>
                    <a:pt x="2209177" y="370611"/>
                  </a:lnTo>
                  <a:lnTo>
                    <a:pt x="2169731" y="388073"/>
                  </a:lnTo>
                  <a:lnTo>
                    <a:pt x="2130488" y="394652"/>
                  </a:lnTo>
                  <a:lnTo>
                    <a:pt x="2092147" y="390385"/>
                  </a:lnTo>
                  <a:lnTo>
                    <a:pt x="2055380" y="375323"/>
                  </a:lnTo>
                  <a:lnTo>
                    <a:pt x="2020887" y="349516"/>
                  </a:lnTo>
                  <a:lnTo>
                    <a:pt x="1989328" y="313016"/>
                  </a:lnTo>
                  <a:lnTo>
                    <a:pt x="1950656" y="256755"/>
                  </a:lnTo>
                  <a:lnTo>
                    <a:pt x="1912937" y="199885"/>
                  </a:lnTo>
                  <a:lnTo>
                    <a:pt x="1885048" y="162699"/>
                  </a:lnTo>
                  <a:lnTo>
                    <a:pt x="1854034" y="130289"/>
                  </a:lnTo>
                  <a:lnTo>
                    <a:pt x="1820303" y="102654"/>
                  </a:lnTo>
                  <a:lnTo>
                    <a:pt x="1784248" y="79819"/>
                  </a:lnTo>
                  <a:lnTo>
                    <a:pt x="1746262" y="61810"/>
                  </a:lnTo>
                  <a:lnTo>
                    <a:pt x="1706740" y="48628"/>
                  </a:lnTo>
                  <a:lnTo>
                    <a:pt x="1666087" y="40297"/>
                  </a:lnTo>
                  <a:lnTo>
                    <a:pt x="1624685" y="36842"/>
                  </a:lnTo>
                  <a:lnTo>
                    <a:pt x="1582953" y="38265"/>
                  </a:lnTo>
                  <a:lnTo>
                    <a:pt x="1541259" y="44602"/>
                  </a:lnTo>
                  <a:lnTo>
                    <a:pt x="1500009" y="55854"/>
                  </a:lnTo>
                  <a:lnTo>
                    <a:pt x="1459611" y="72034"/>
                  </a:lnTo>
                  <a:lnTo>
                    <a:pt x="1420444" y="93179"/>
                  </a:lnTo>
                  <a:lnTo>
                    <a:pt x="1382915" y="119291"/>
                  </a:lnTo>
                  <a:lnTo>
                    <a:pt x="1347406" y="150393"/>
                  </a:lnTo>
                  <a:lnTo>
                    <a:pt x="1314335" y="186512"/>
                  </a:lnTo>
                  <a:lnTo>
                    <a:pt x="1278699" y="232829"/>
                  </a:lnTo>
                  <a:lnTo>
                    <a:pt x="1246060" y="281305"/>
                  </a:lnTo>
                  <a:lnTo>
                    <a:pt x="1223137" y="308775"/>
                  </a:lnTo>
                  <a:lnTo>
                    <a:pt x="1196022" y="325983"/>
                  </a:lnTo>
                  <a:lnTo>
                    <a:pt x="1164793" y="334429"/>
                  </a:lnTo>
                  <a:lnTo>
                    <a:pt x="1129563" y="335622"/>
                  </a:lnTo>
                  <a:lnTo>
                    <a:pt x="1102525" y="332028"/>
                  </a:lnTo>
                  <a:lnTo>
                    <a:pt x="1053071" y="314071"/>
                  </a:lnTo>
                  <a:lnTo>
                    <a:pt x="985532" y="270141"/>
                  </a:lnTo>
                  <a:lnTo>
                    <a:pt x="945146" y="235026"/>
                  </a:lnTo>
                  <a:lnTo>
                    <a:pt x="868019" y="160629"/>
                  </a:lnTo>
                  <a:lnTo>
                    <a:pt x="831596" y="129374"/>
                  </a:lnTo>
                  <a:lnTo>
                    <a:pt x="794029" y="102489"/>
                  </a:lnTo>
                  <a:lnTo>
                    <a:pt x="755256" y="80391"/>
                  </a:lnTo>
                  <a:lnTo>
                    <a:pt x="715213" y="63449"/>
                  </a:lnTo>
                  <a:lnTo>
                    <a:pt x="673836" y="52057"/>
                  </a:lnTo>
                  <a:lnTo>
                    <a:pt x="631075" y="46609"/>
                  </a:lnTo>
                  <a:lnTo>
                    <a:pt x="586854" y="47498"/>
                  </a:lnTo>
                  <a:lnTo>
                    <a:pt x="541121" y="55105"/>
                  </a:lnTo>
                  <a:lnTo>
                    <a:pt x="493814" y="69824"/>
                  </a:lnTo>
                  <a:lnTo>
                    <a:pt x="448691" y="88493"/>
                  </a:lnTo>
                  <a:lnTo>
                    <a:pt x="405193" y="109283"/>
                  </a:lnTo>
                  <a:lnTo>
                    <a:pt x="363334" y="132194"/>
                  </a:lnTo>
                  <a:lnTo>
                    <a:pt x="323075" y="157187"/>
                  </a:lnTo>
                  <a:lnTo>
                    <a:pt x="284429" y="184277"/>
                  </a:lnTo>
                  <a:lnTo>
                    <a:pt x="247383" y="213436"/>
                  </a:lnTo>
                  <a:lnTo>
                    <a:pt x="211899" y="244652"/>
                  </a:lnTo>
                  <a:lnTo>
                    <a:pt x="178003" y="277914"/>
                  </a:lnTo>
                  <a:lnTo>
                    <a:pt x="145643" y="313194"/>
                  </a:lnTo>
                  <a:lnTo>
                    <a:pt x="114846" y="350494"/>
                  </a:lnTo>
                  <a:lnTo>
                    <a:pt x="85559" y="389801"/>
                  </a:lnTo>
                  <a:lnTo>
                    <a:pt x="59220" y="431634"/>
                  </a:lnTo>
                  <a:lnTo>
                    <a:pt x="37947" y="474764"/>
                  </a:lnTo>
                  <a:lnTo>
                    <a:pt x="21297" y="518883"/>
                  </a:lnTo>
                  <a:lnTo>
                    <a:pt x="8801" y="563676"/>
                  </a:lnTo>
                  <a:lnTo>
                    <a:pt x="0" y="608825"/>
                  </a:lnTo>
                  <a:lnTo>
                    <a:pt x="1625" y="639419"/>
                  </a:lnTo>
                  <a:lnTo>
                    <a:pt x="15938" y="693229"/>
                  </a:lnTo>
                  <a:lnTo>
                    <a:pt x="43967" y="742556"/>
                  </a:lnTo>
                  <a:lnTo>
                    <a:pt x="94170" y="764895"/>
                  </a:lnTo>
                  <a:lnTo>
                    <a:pt x="124866" y="765314"/>
                  </a:lnTo>
                  <a:lnTo>
                    <a:pt x="150075" y="760437"/>
                  </a:lnTo>
                  <a:lnTo>
                    <a:pt x="170040" y="749681"/>
                  </a:lnTo>
                  <a:lnTo>
                    <a:pt x="184886" y="732663"/>
                  </a:lnTo>
                  <a:lnTo>
                    <a:pt x="194767" y="708939"/>
                  </a:lnTo>
                  <a:lnTo>
                    <a:pt x="201142" y="687971"/>
                  </a:lnTo>
                  <a:lnTo>
                    <a:pt x="215277" y="646442"/>
                  </a:lnTo>
                  <a:lnTo>
                    <a:pt x="237934" y="577977"/>
                  </a:lnTo>
                  <a:lnTo>
                    <a:pt x="258432" y="534149"/>
                  </a:lnTo>
                  <a:lnTo>
                    <a:pt x="282956" y="493801"/>
                  </a:lnTo>
                  <a:lnTo>
                    <a:pt x="311175" y="456704"/>
                  </a:lnTo>
                  <a:lnTo>
                    <a:pt x="342773" y="422605"/>
                  </a:lnTo>
                  <a:lnTo>
                    <a:pt x="377431" y="391287"/>
                  </a:lnTo>
                  <a:lnTo>
                    <a:pt x="414858" y="362496"/>
                  </a:lnTo>
                  <a:lnTo>
                    <a:pt x="454710" y="336016"/>
                  </a:lnTo>
                  <a:lnTo>
                    <a:pt x="496671" y="311619"/>
                  </a:lnTo>
                  <a:lnTo>
                    <a:pt x="547624" y="287070"/>
                  </a:lnTo>
                  <a:lnTo>
                    <a:pt x="590842" y="274624"/>
                  </a:lnTo>
                  <a:lnTo>
                    <a:pt x="629386" y="274586"/>
                  </a:lnTo>
                  <a:lnTo>
                    <a:pt x="666318" y="287261"/>
                  </a:lnTo>
                  <a:lnTo>
                    <a:pt x="704697" y="312928"/>
                  </a:lnTo>
                  <a:lnTo>
                    <a:pt x="747585" y="351904"/>
                  </a:lnTo>
                  <a:lnTo>
                    <a:pt x="781329" y="384454"/>
                  </a:lnTo>
                  <a:lnTo>
                    <a:pt x="815975" y="415734"/>
                  </a:lnTo>
                  <a:lnTo>
                    <a:pt x="851877" y="445414"/>
                  </a:lnTo>
                  <a:lnTo>
                    <a:pt x="889406" y="473176"/>
                  </a:lnTo>
                  <a:lnTo>
                    <a:pt x="928903" y="498703"/>
                  </a:lnTo>
                  <a:lnTo>
                    <a:pt x="976630" y="523963"/>
                  </a:lnTo>
                  <a:lnTo>
                    <a:pt x="1024293" y="542823"/>
                  </a:lnTo>
                  <a:lnTo>
                    <a:pt x="1071600" y="555371"/>
                  </a:lnTo>
                  <a:lnTo>
                    <a:pt x="1118298" y="561708"/>
                  </a:lnTo>
                  <a:lnTo>
                    <a:pt x="1164082" y="561949"/>
                  </a:lnTo>
                  <a:lnTo>
                    <a:pt x="1208684" y="556183"/>
                  </a:lnTo>
                  <a:lnTo>
                    <a:pt x="1251813" y="544537"/>
                  </a:lnTo>
                  <a:lnTo>
                    <a:pt x="1293202" y="527100"/>
                  </a:lnTo>
                  <a:lnTo>
                    <a:pt x="1332560" y="503974"/>
                  </a:lnTo>
                  <a:lnTo>
                    <a:pt x="1369618" y="475272"/>
                  </a:lnTo>
                  <a:lnTo>
                    <a:pt x="1404086" y="441096"/>
                  </a:lnTo>
                  <a:lnTo>
                    <a:pt x="1435696" y="401548"/>
                  </a:lnTo>
                  <a:lnTo>
                    <a:pt x="1456118" y="373900"/>
                  </a:lnTo>
                  <a:lnTo>
                    <a:pt x="1477543" y="347383"/>
                  </a:lnTo>
                  <a:lnTo>
                    <a:pt x="1500416" y="322326"/>
                  </a:lnTo>
                  <a:lnTo>
                    <a:pt x="1525155" y="299085"/>
                  </a:lnTo>
                  <a:lnTo>
                    <a:pt x="1568475" y="269862"/>
                  </a:lnTo>
                  <a:lnTo>
                    <a:pt x="1610753" y="257340"/>
                  </a:lnTo>
                  <a:lnTo>
                    <a:pt x="1651533" y="261518"/>
                  </a:lnTo>
                  <a:lnTo>
                    <a:pt x="1690331" y="282333"/>
                  </a:lnTo>
                  <a:lnTo>
                    <a:pt x="1726679" y="319760"/>
                  </a:lnTo>
                  <a:lnTo>
                    <a:pt x="1769237" y="379196"/>
                  </a:lnTo>
                  <a:lnTo>
                    <a:pt x="1808327" y="441020"/>
                  </a:lnTo>
                  <a:lnTo>
                    <a:pt x="1837423" y="482650"/>
                  </a:lnTo>
                  <a:lnTo>
                    <a:pt x="1870633" y="517931"/>
                  </a:lnTo>
                  <a:lnTo>
                    <a:pt x="1907349" y="547128"/>
                  </a:lnTo>
                  <a:lnTo>
                    <a:pt x="1946897" y="570522"/>
                  </a:lnTo>
                  <a:lnTo>
                    <a:pt x="1988667" y="588378"/>
                  </a:lnTo>
                  <a:lnTo>
                    <a:pt x="2032000" y="600964"/>
                  </a:lnTo>
                  <a:lnTo>
                    <a:pt x="2076272" y="608545"/>
                  </a:lnTo>
                  <a:lnTo>
                    <a:pt x="2120823" y="611403"/>
                  </a:lnTo>
                  <a:lnTo>
                    <a:pt x="2165032" y="609803"/>
                  </a:lnTo>
                  <a:lnTo>
                    <a:pt x="2208250" y="604012"/>
                  </a:lnTo>
                  <a:lnTo>
                    <a:pt x="2249843" y="594309"/>
                  </a:lnTo>
                  <a:lnTo>
                    <a:pt x="2289175" y="580961"/>
                  </a:lnTo>
                  <a:lnTo>
                    <a:pt x="2325586" y="564235"/>
                  </a:lnTo>
                  <a:lnTo>
                    <a:pt x="2358453" y="544410"/>
                  </a:lnTo>
                  <a:lnTo>
                    <a:pt x="2398941" y="511975"/>
                  </a:lnTo>
                  <a:lnTo>
                    <a:pt x="2433993" y="475589"/>
                  </a:lnTo>
                  <a:lnTo>
                    <a:pt x="2465133" y="436372"/>
                  </a:lnTo>
                  <a:lnTo>
                    <a:pt x="2493911" y="395401"/>
                  </a:lnTo>
                  <a:lnTo>
                    <a:pt x="2521851" y="353796"/>
                  </a:lnTo>
                  <a:lnTo>
                    <a:pt x="2550807" y="316344"/>
                  </a:lnTo>
                  <a:lnTo>
                    <a:pt x="2583523" y="284518"/>
                  </a:lnTo>
                  <a:lnTo>
                    <a:pt x="2620314" y="258241"/>
                  </a:lnTo>
                  <a:lnTo>
                    <a:pt x="2661488" y="237363"/>
                  </a:lnTo>
                  <a:lnTo>
                    <a:pt x="2711704" y="224028"/>
                  </a:lnTo>
                  <a:lnTo>
                    <a:pt x="2756014" y="228561"/>
                  </a:lnTo>
                  <a:lnTo>
                    <a:pt x="2794482" y="250990"/>
                  </a:lnTo>
                  <a:lnTo>
                    <a:pt x="2827185" y="291325"/>
                  </a:lnTo>
                  <a:lnTo>
                    <a:pt x="2851835" y="338582"/>
                  </a:lnTo>
                  <a:lnTo>
                    <a:pt x="2869285" y="389585"/>
                  </a:lnTo>
                  <a:lnTo>
                    <a:pt x="2878150" y="422452"/>
                  </a:lnTo>
                  <a:lnTo>
                    <a:pt x="2887992" y="455079"/>
                  </a:lnTo>
                  <a:lnTo>
                    <a:pt x="2908757" y="520039"/>
                  </a:lnTo>
                  <a:lnTo>
                    <a:pt x="2928442" y="566585"/>
                  </a:lnTo>
                  <a:lnTo>
                    <a:pt x="2955340" y="606221"/>
                  </a:lnTo>
                  <a:lnTo>
                    <a:pt x="2988830" y="639445"/>
                  </a:lnTo>
                  <a:lnTo>
                    <a:pt x="3028264" y="666813"/>
                  </a:lnTo>
                  <a:lnTo>
                    <a:pt x="3073044" y="688860"/>
                  </a:lnTo>
                  <a:lnTo>
                    <a:pt x="3111449" y="696518"/>
                  </a:lnTo>
                  <a:lnTo>
                    <a:pt x="3150565" y="690016"/>
                  </a:lnTo>
                  <a:lnTo>
                    <a:pt x="3186950" y="670737"/>
                  </a:lnTo>
                  <a:lnTo>
                    <a:pt x="3217176" y="640092"/>
                  </a:lnTo>
                  <a:lnTo>
                    <a:pt x="3229330" y="609993"/>
                  </a:lnTo>
                  <a:close/>
                </a:path>
                <a:path w="3234690" h="1376045">
                  <a:moveTo>
                    <a:pt x="3234677" y="1215885"/>
                  </a:moveTo>
                  <a:lnTo>
                    <a:pt x="3218853" y="1172565"/>
                  </a:lnTo>
                  <a:lnTo>
                    <a:pt x="3217976" y="1170139"/>
                  </a:lnTo>
                  <a:lnTo>
                    <a:pt x="3192145" y="1140574"/>
                  </a:lnTo>
                  <a:lnTo>
                    <a:pt x="3160661" y="1128268"/>
                  </a:lnTo>
                  <a:lnTo>
                    <a:pt x="3120034" y="1132814"/>
                  </a:lnTo>
                  <a:lnTo>
                    <a:pt x="3066745" y="1153833"/>
                  </a:lnTo>
                  <a:lnTo>
                    <a:pt x="3063824" y="1155204"/>
                  </a:lnTo>
                  <a:lnTo>
                    <a:pt x="3060763" y="1156525"/>
                  </a:lnTo>
                  <a:lnTo>
                    <a:pt x="3058122" y="1158354"/>
                  </a:lnTo>
                  <a:lnTo>
                    <a:pt x="3032264" y="1171105"/>
                  </a:lnTo>
                  <a:lnTo>
                    <a:pt x="3008058" y="1172565"/>
                  </a:lnTo>
                  <a:lnTo>
                    <a:pt x="2985173" y="1163612"/>
                  </a:lnTo>
                  <a:lnTo>
                    <a:pt x="2981261" y="1160297"/>
                  </a:lnTo>
                  <a:lnTo>
                    <a:pt x="2963189" y="1145032"/>
                  </a:lnTo>
                  <a:lnTo>
                    <a:pt x="2932976" y="1113320"/>
                  </a:lnTo>
                  <a:lnTo>
                    <a:pt x="2871584" y="1050480"/>
                  </a:lnTo>
                  <a:lnTo>
                    <a:pt x="2841142" y="1018844"/>
                  </a:lnTo>
                  <a:lnTo>
                    <a:pt x="2807474" y="989545"/>
                  </a:lnTo>
                  <a:lnTo>
                    <a:pt x="2768790" y="966673"/>
                  </a:lnTo>
                  <a:lnTo>
                    <a:pt x="2726321" y="950290"/>
                  </a:lnTo>
                  <a:lnTo>
                    <a:pt x="2681313" y="940396"/>
                  </a:lnTo>
                  <a:lnTo>
                    <a:pt x="2634970" y="937044"/>
                  </a:lnTo>
                  <a:lnTo>
                    <a:pt x="2588552" y="940244"/>
                  </a:lnTo>
                  <a:lnTo>
                    <a:pt x="2543276" y="950048"/>
                  </a:lnTo>
                  <a:lnTo>
                    <a:pt x="2500376" y="966482"/>
                  </a:lnTo>
                  <a:lnTo>
                    <a:pt x="2461158" y="989545"/>
                  </a:lnTo>
                  <a:lnTo>
                    <a:pt x="2426627" y="1019365"/>
                  </a:lnTo>
                  <a:lnTo>
                    <a:pt x="2397772" y="1049159"/>
                  </a:lnTo>
                  <a:lnTo>
                    <a:pt x="2339568" y="1108290"/>
                  </a:lnTo>
                  <a:lnTo>
                    <a:pt x="2310739" y="1138110"/>
                  </a:lnTo>
                  <a:lnTo>
                    <a:pt x="2280678" y="1163828"/>
                  </a:lnTo>
                  <a:lnTo>
                    <a:pt x="2211171" y="1191768"/>
                  </a:lnTo>
                  <a:lnTo>
                    <a:pt x="2171268" y="1195641"/>
                  </a:lnTo>
                  <a:lnTo>
                    <a:pt x="2121573" y="1189469"/>
                  </a:lnTo>
                  <a:lnTo>
                    <a:pt x="2082215" y="1170584"/>
                  </a:lnTo>
                  <a:lnTo>
                    <a:pt x="2051164" y="1141844"/>
                  </a:lnTo>
                  <a:lnTo>
                    <a:pt x="2026412" y="1106131"/>
                  </a:lnTo>
                  <a:lnTo>
                    <a:pt x="2005952" y="1066330"/>
                  </a:lnTo>
                  <a:lnTo>
                    <a:pt x="1983524" y="1026261"/>
                  </a:lnTo>
                  <a:lnTo>
                    <a:pt x="1956054" y="990879"/>
                  </a:lnTo>
                  <a:lnTo>
                    <a:pt x="1924202" y="960221"/>
                  </a:lnTo>
                  <a:lnTo>
                    <a:pt x="1888642" y="934300"/>
                  </a:lnTo>
                  <a:lnTo>
                    <a:pt x="1850034" y="913104"/>
                  </a:lnTo>
                  <a:lnTo>
                    <a:pt x="1809026" y="896670"/>
                  </a:lnTo>
                  <a:lnTo>
                    <a:pt x="1766290" y="885012"/>
                  </a:lnTo>
                  <a:lnTo>
                    <a:pt x="1722488" y="878141"/>
                  </a:lnTo>
                  <a:lnTo>
                    <a:pt x="1678266" y="876058"/>
                  </a:lnTo>
                  <a:lnTo>
                    <a:pt x="1634299" y="878789"/>
                  </a:lnTo>
                  <a:lnTo>
                    <a:pt x="1591259" y="886358"/>
                  </a:lnTo>
                  <a:lnTo>
                    <a:pt x="1549781" y="898753"/>
                  </a:lnTo>
                  <a:lnTo>
                    <a:pt x="1510538" y="916012"/>
                  </a:lnTo>
                  <a:lnTo>
                    <a:pt x="1474190" y="938149"/>
                  </a:lnTo>
                  <a:lnTo>
                    <a:pt x="1441411" y="965161"/>
                  </a:lnTo>
                  <a:lnTo>
                    <a:pt x="1412836" y="997064"/>
                  </a:lnTo>
                  <a:lnTo>
                    <a:pt x="1377632" y="1043482"/>
                  </a:lnTo>
                  <a:lnTo>
                    <a:pt x="1346174" y="1092441"/>
                  </a:lnTo>
                  <a:lnTo>
                    <a:pt x="1326705" y="1123708"/>
                  </a:lnTo>
                  <a:lnTo>
                    <a:pt x="1276477" y="1175639"/>
                  </a:lnTo>
                  <a:lnTo>
                    <a:pt x="1192364" y="1214856"/>
                  </a:lnTo>
                  <a:lnTo>
                    <a:pt x="1147559" y="1213167"/>
                  </a:lnTo>
                  <a:lnTo>
                    <a:pt x="1109357" y="1190002"/>
                  </a:lnTo>
                  <a:lnTo>
                    <a:pt x="1076299" y="1145032"/>
                  </a:lnTo>
                  <a:lnTo>
                    <a:pt x="1058557" y="1113116"/>
                  </a:lnTo>
                  <a:lnTo>
                    <a:pt x="1045006" y="1088847"/>
                  </a:lnTo>
                  <a:lnTo>
                    <a:pt x="1005090" y="1017473"/>
                  </a:lnTo>
                  <a:lnTo>
                    <a:pt x="975779" y="974102"/>
                  </a:lnTo>
                  <a:lnTo>
                    <a:pt x="941870" y="939342"/>
                  </a:lnTo>
                  <a:lnTo>
                    <a:pt x="903973" y="912228"/>
                  </a:lnTo>
                  <a:lnTo>
                    <a:pt x="862685" y="891768"/>
                  </a:lnTo>
                  <a:lnTo>
                    <a:pt x="818591" y="877023"/>
                  </a:lnTo>
                  <a:lnTo>
                    <a:pt x="772312" y="866990"/>
                  </a:lnTo>
                  <a:lnTo>
                    <a:pt x="724433" y="860717"/>
                  </a:lnTo>
                  <a:lnTo>
                    <a:pt x="673265" y="866444"/>
                  </a:lnTo>
                  <a:lnTo>
                    <a:pt x="624090" y="875766"/>
                  </a:lnTo>
                  <a:lnTo>
                    <a:pt x="576503" y="888250"/>
                  </a:lnTo>
                  <a:lnTo>
                    <a:pt x="530110" y="903452"/>
                  </a:lnTo>
                  <a:lnTo>
                    <a:pt x="484492" y="920927"/>
                  </a:lnTo>
                  <a:lnTo>
                    <a:pt x="436740" y="943140"/>
                  </a:lnTo>
                  <a:lnTo>
                    <a:pt x="392950" y="968921"/>
                  </a:lnTo>
                  <a:lnTo>
                    <a:pt x="352780" y="997940"/>
                  </a:lnTo>
                  <a:lnTo>
                    <a:pt x="315874" y="1029893"/>
                  </a:lnTo>
                  <a:lnTo>
                    <a:pt x="281889" y="1064463"/>
                  </a:lnTo>
                  <a:lnTo>
                    <a:pt x="250469" y="1101318"/>
                  </a:lnTo>
                  <a:lnTo>
                    <a:pt x="221259" y="1140155"/>
                  </a:lnTo>
                  <a:lnTo>
                    <a:pt x="193929" y="1180642"/>
                  </a:lnTo>
                  <a:lnTo>
                    <a:pt x="168122" y="1222476"/>
                  </a:lnTo>
                  <a:lnTo>
                    <a:pt x="143471" y="1265339"/>
                  </a:lnTo>
                  <a:lnTo>
                    <a:pt x="119659" y="1308900"/>
                  </a:lnTo>
                  <a:lnTo>
                    <a:pt x="96316" y="1352842"/>
                  </a:lnTo>
                  <a:lnTo>
                    <a:pt x="88442" y="1375879"/>
                  </a:lnTo>
                  <a:lnTo>
                    <a:pt x="339191" y="1375879"/>
                  </a:lnTo>
                  <a:lnTo>
                    <a:pt x="352729" y="1353159"/>
                  </a:lnTo>
                  <a:lnTo>
                    <a:pt x="375716" y="1313002"/>
                  </a:lnTo>
                  <a:lnTo>
                    <a:pt x="405612" y="1266812"/>
                  </a:lnTo>
                  <a:lnTo>
                    <a:pt x="439674" y="1225677"/>
                  </a:lnTo>
                  <a:lnTo>
                    <a:pt x="477812" y="1189469"/>
                  </a:lnTo>
                  <a:lnTo>
                    <a:pt x="519963" y="1158062"/>
                  </a:lnTo>
                  <a:lnTo>
                    <a:pt x="566026" y="1131316"/>
                  </a:lnTo>
                  <a:lnTo>
                    <a:pt x="615924" y="1109103"/>
                  </a:lnTo>
                  <a:lnTo>
                    <a:pt x="668261" y="1093139"/>
                  </a:lnTo>
                  <a:lnTo>
                    <a:pt x="713727" y="1088847"/>
                  </a:lnTo>
                  <a:lnTo>
                    <a:pt x="753465" y="1096568"/>
                  </a:lnTo>
                  <a:lnTo>
                    <a:pt x="788606" y="1116647"/>
                  </a:lnTo>
                  <a:lnTo>
                    <a:pt x="820293" y="1149426"/>
                  </a:lnTo>
                  <a:lnTo>
                    <a:pt x="849630" y="1195273"/>
                  </a:lnTo>
                  <a:lnTo>
                    <a:pt x="867029" y="1227455"/>
                  </a:lnTo>
                  <a:lnTo>
                    <a:pt x="884758" y="1259509"/>
                  </a:lnTo>
                  <a:lnTo>
                    <a:pt x="903566" y="1290802"/>
                  </a:lnTo>
                  <a:lnTo>
                    <a:pt x="924191" y="1320736"/>
                  </a:lnTo>
                  <a:lnTo>
                    <a:pt x="954798" y="1356741"/>
                  </a:lnTo>
                  <a:lnTo>
                    <a:pt x="975995" y="1375879"/>
                  </a:lnTo>
                  <a:lnTo>
                    <a:pt x="1388694" y="1375879"/>
                  </a:lnTo>
                  <a:lnTo>
                    <a:pt x="1424254" y="1350302"/>
                  </a:lnTo>
                  <a:lnTo>
                    <a:pt x="1459382" y="1317396"/>
                  </a:lnTo>
                  <a:lnTo>
                    <a:pt x="1491081" y="1279017"/>
                  </a:lnTo>
                  <a:lnTo>
                    <a:pt x="1519250" y="1234706"/>
                  </a:lnTo>
                  <a:lnTo>
                    <a:pt x="1532039" y="1211211"/>
                  </a:lnTo>
                  <a:lnTo>
                    <a:pt x="1545221" y="1188034"/>
                  </a:lnTo>
                  <a:lnTo>
                    <a:pt x="1578013" y="1145565"/>
                  </a:lnTo>
                  <a:lnTo>
                    <a:pt x="1616557" y="1115707"/>
                  </a:lnTo>
                  <a:lnTo>
                    <a:pt x="1655978" y="1099083"/>
                  </a:lnTo>
                  <a:lnTo>
                    <a:pt x="1695221" y="1095641"/>
                  </a:lnTo>
                  <a:lnTo>
                    <a:pt x="1733219" y="1105357"/>
                  </a:lnTo>
                  <a:lnTo>
                    <a:pt x="1768944" y="1128191"/>
                  </a:lnTo>
                  <a:lnTo>
                    <a:pt x="1801317" y="1164120"/>
                  </a:lnTo>
                  <a:lnTo>
                    <a:pt x="1834540" y="1212227"/>
                  </a:lnTo>
                  <a:lnTo>
                    <a:pt x="1866811" y="1261046"/>
                  </a:lnTo>
                  <a:lnTo>
                    <a:pt x="1894306" y="1297749"/>
                  </a:lnTo>
                  <a:lnTo>
                    <a:pt x="1925421" y="1329791"/>
                  </a:lnTo>
                  <a:lnTo>
                    <a:pt x="1959660" y="1357160"/>
                  </a:lnTo>
                  <a:lnTo>
                    <a:pt x="1990026" y="1375879"/>
                  </a:lnTo>
                  <a:lnTo>
                    <a:pt x="2365425" y="1375879"/>
                  </a:lnTo>
                  <a:lnTo>
                    <a:pt x="2403576" y="1351330"/>
                  </a:lnTo>
                  <a:lnTo>
                    <a:pt x="2437384" y="1322959"/>
                  </a:lnTo>
                  <a:lnTo>
                    <a:pt x="2466860" y="1293812"/>
                  </a:lnTo>
                  <a:lnTo>
                    <a:pt x="2524468" y="1234059"/>
                  </a:lnTo>
                  <a:lnTo>
                    <a:pt x="2553995" y="1204950"/>
                  </a:lnTo>
                  <a:lnTo>
                    <a:pt x="2566124" y="1195641"/>
                  </a:lnTo>
                  <a:lnTo>
                    <a:pt x="2598343" y="1170876"/>
                  </a:lnTo>
                  <a:lnTo>
                    <a:pt x="2637561" y="1160297"/>
                  </a:lnTo>
                  <a:lnTo>
                    <a:pt x="2676271" y="1173226"/>
                  </a:lnTo>
                  <a:lnTo>
                    <a:pt x="2719082" y="1209624"/>
                  </a:lnTo>
                  <a:lnTo>
                    <a:pt x="2746273" y="1243825"/>
                  </a:lnTo>
                  <a:lnTo>
                    <a:pt x="2754807" y="1255699"/>
                  </a:lnTo>
                  <a:lnTo>
                    <a:pt x="2780957" y="1288084"/>
                  </a:lnTo>
                  <a:lnTo>
                    <a:pt x="2809887" y="1317396"/>
                  </a:lnTo>
                  <a:lnTo>
                    <a:pt x="2841625" y="1343647"/>
                  </a:lnTo>
                  <a:lnTo>
                    <a:pt x="2876194" y="1366862"/>
                  </a:lnTo>
                  <a:lnTo>
                    <a:pt x="2894101" y="1375879"/>
                  </a:lnTo>
                  <a:lnTo>
                    <a:pt x="3137890" y="1375879"/>
                  </a:lnTo>
                  <a:lnTo>
                    <a:pt x="3176549" y="1351026"/>
                  </a:lnTo>
                  <a:lnTo>
                    <a:pt x="3212668" y="1311998"/>
                  </a:lnTo>
                  <a:lnTo>
                    <a:pt x="3232467" y="1265059"/>
                  </a:lnTo>
                  <a:lnTo>
                    <a:pt x="3234677" y="1215885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7465925"/>
              <a:ext cx="3449320" cy="2821305"/>
            </a:xfrm>
            <a:custGeom>
              <a:avLst/>
              <a:gdLst/>
              <a:ahLst/>
              <a:cxnLst/>
              <a:rect l="l" t="t" r="r" b="b"/>
              <a:pathLst>
                <a:path w="3449320" h="2821304">
                  <a:moveTo>
                    <a:pt x="3449066" y="2821074"/>
                  </a:moveTo>
                  <a:lnTo>
                    <a:pt x="0" y="2821074"/>
                  </a:lnTo>
                  <a:lnTo>
                    <a:pt x="0" y="0"/>
                  </a:lnTo>
                  <a:lnTo>
                    <a:pt x="3719" y="1503"/>
                  </a:lnTo>
                  <a:lnTo>
                    <a:pt x="49014" y="20726"/>
                  </a:lnTo>
                  <a:lnTo>
                    <a:pt x="93896" y="40782"/>
                  </a:lnTo>
                  <a:lnTo>
                    <a:pt x="138331" y="61734"/>
                  </a:lnTo>
                  <a:lnTo>
                    <a:pt x="182285" y="83647"/>
                  </a:lnTo>
                  <a:lnTo>
                    <a:pt x="225721" y="106585"/>
                  </a:lnTo>
                  <a:lnTo>
                    <a:pt x="268606" y="130611"/>
                  </a:lnTo>
                  <a:lnTo>
                    <a:pt x="310904" y="155791"/>
                  </a:lnTo>
                  <a:lnTo>
                    <a:pt x="352580" y="182188"/>
                  </a:lnTo>
                  <a:lnTo>
                    <a:pt x="393601" y="209867"/>
                  </a:lnTo>
                  <a:lnTo>
                    <a:pt x="435403" y="240154"/>
                  </a:lnTo>
                  <a:lnTo>
                    <a:pt x="475741" y="271684"/>
                  </a:lnTo>
                  <a:lnTo>
                    <a:pt x="514675" y="304399"/>
                  </a:lnTo>
                  <a:lnTo>
                    <a:pt x="552267" y="338242"/>
                  </a:lnTo>
                  <a:lnTo>
                    <a:pt x="588578" y="373155"/>
                  </a:lnTo>
                  <a:lnTo>
                    <a:pt x="623670" y="409082"/>
                  </a:lnTo>
                  <a:lnTo>
                    <a:pt x="657604" y="445964"/>
                  </a:lnTo>
                  <a:lnTo>
                    <a:pt x="690442" y="483746"/>
                  </a:lnTo>
                  <a:lnTo>
                    <a:pt x="722245" y="522369"/>
                  </a:lnTo>
                  <a:lnTo>
                    <a:pt x="753075" y="561776"/>
                  </a:lnTo>
                  <a:lnTo>
                    <a:pt x="782993" y="601911"/>
                  </a:lnTo>
                  <a:lnTo>
                    <a:pt x="812061" y="642716"/>
                  </a:lnTo>
                  <a:lnTo>
                    <a:pt x="840340" y="684134"/>
                  </a:lnTo>
                  <a:lnTo>
                    <a:pt x="867892" y="726107"/>
                  </a:lnTo>
                  <a:lnTo>
                    <a:pt x="894777" y="768579"/>
                  </a:lnTo>
                  <a:lnTo>
                    <a:pt x="921058" y="811492"/>
                  </a:lnTo>
                  <a:lnTo>
                    <a:pt x="946797" y="854790"/>
                  </a:lnTo>
                  <a:lnTo>
                    <a:pt x="972053" y="898414"/>
                  </a:lnTo>
                  <a:lnTo>
                    <a:pt x="996890" y="942307"/>
                  </a:lnTo>
                  <a:lnTo>
                    <a:pt x="1021368" y="986414"/>
                  </a:lnTo>
                  <a:lnTo>
                    <a:pt x="1045549" y="1030675"/>
                  </a:lnTo>
                  <a:lnTo>
                    <a:pt x="1069495" y="1075034"/>
                  </a:lnTo>
                  <a:lnTo>
                    <a:pt x="1093266" y="1119435"/>
                  </a:lnTo>
                  <a:lnTo>
                    <a:pt x="1140413" y="1207904"/>
                  </a:lnTo>
                  <a:lnTo>
                    <a:pt x="1164297" y="1252441"/>
                  </a:lnTo>
                  <a:lnTo>
                    <a:pt x="1188501" y="1297036"/>
                  </a:lnTo>
                  <a:lnTo>
                    <a:pt x="1213110" y="1341580"/>
                  </a:lnTo>
                  <a:lnTo>
                    <a:pt x="1238207" y="1385965"/>
                  </a:lnTo>
                  <a:lnTo>
                    <a:pt x="1263878" y="1430084"/>
                  </a:lnTo>
                  <a:lnTo>
                    <a:pt x="1290206" y="1473828"/>
                  </a:lnTo>
                  <a:lnTo>
                    <a:pt x="1317275" y="1517089"/>
                  </a:lnTo>
                  <a:lnTo>
                    <a:pt x="1345172" y="1559760"/>
                  </a:lnTo>
                  <a:lnTo>
                    <a:pt x="1373979" y="1601732"/>
                  </a:lnTo>
                  <a:lnTo>
                    <a:pt x="1403781" y="1642897"/>
                  </a:lnTo>
                  <a:lnTo>
                    <a:pt x="1434663" y="1683148"/>
                  </a:lnTo>
                  <a:lnTo>
                    <a:pt x="1466708" y="1722375"/>
                  </a:lnTo>
                  <a:lnTo>
                    <a:pt x="1500002" y="1760472"/>
                  </a:lnTo>
                  <a:lnTo>
                    <a:pt x="1534629" y="1797330"/>
                  </a:lnTo>
                  <a:lnTo>
                    <a:pt x="1570672" y="1832841"/>
                  </a:lnTo>
                  <a:lnTo>
                    <a:pt x="1608217" y="1866897"/>
                  </a:lnTo>
                  <a:lnTo>
                    <a:pt x="1647348" y="1899390"/>
                  </a:lnTo>
                  <a:lnTo>
                    <a:pt x="1688150" y="1930213"/>
                  </a:lnTo>
                  <a:lnTo>
                    <a:pt x="1730706" y="1959256"/>
                  </a:lnTo>
                  <a:lnTo>
                    <a:pt x="1774477" y="1985749"/>
                  </a:lnTo>
                  <a:lnTo>
                    <a:pt x="1819306" y="2009479"/>
                  </a:lnTo>
                  <a:lnTo>
                    <a:pt x="1865095" y="2030688"/>
                  </a:lnTo>
                  <a:lnTo>
                    <a:pt x="1911747" y="2049616"/>
                  </a:lnTo>
                  <a:lnTo>
                    <a:pt x="1959163" y="2066506"/>
                  </a:lnTo>
                  <a:lnTo>
                    <a:pt x="2007248" y="2081598"/>
                  </a:lnTo>
                  <a:lnTo>
                    <a:pt x="2055903" y="2095135"/>
                  </a:lnTo>
                  <a:lnTo>
                    <a:pt x="2105031" y="2107358"/>
                  </a:lnTo>
                  <a:lnTo>
                    <a:pt x="2154535" y="2118508"/>
                  </a:lnTo>
                  <a:lnTo>
                    <a:pt x="2204317" y="2128827"/>
                  </a:lnTo>
                  <a:lnTo>
                    <a:pt x="2404285" y="2166621"/>
                  </a:lnTo>
                  <a:lnTo>
                    <a:pt x="2456126" y="2177072"/>
                  </a:lnTo>
                  <a:lnTo>
                    <a:pt x="2507461" y="2188505"/>
                  </a:lnTo>
                  <a:lnTo>
                    <a:pt x="2558273" y="2201008"/>
                  </a:lnTo>
                  <a:lnTo>
                    <a:pt x="2608546" y="2214667"/>
                  </a:lnTo>
                  <a:lnTo>
                    <a:pt x="2658264" y="2229572"/>
                  </a:lnTo>
                  <a:lnTo>
                    <a:pt x="2707412" y="2245808"/>
                  </a:lnTo>
                  <a:lnTo>
                    <a:pt x="2755973" y="2263465"/>
                  </a:lnTo>
                  <a:lnTo>
                    <a:pt x="2803931" y="2282630"/>
                  </a:lnTo>
                  <a:lnTo>
                    <a:pt x="2851271" y="2303390"/>
                  </a:lnTo>
                  <a:lnTo>
                    <a:pt x="2897976" y="2325832"/>
                  </a:lnTo>
                  <a:lnTo>
                    <a:pt x="2944029" y="2350046"/>
                  </a:lnTo>
                  <a:lnTo>
                    <a:pt x="2989417" y="2376118"/>
                  </a:lnTo>
                  <a:lnTo>
                    <a:pt x="3034121" y="2404136"/>
                  </a:lnTo>
                  <a:lnTo>
                    <a:pt x="3075464" y="2432217"/>
                  </a:lnTo>
                  <a:lnTo>
                    <a:pt x="3115781" y="2461686"/>
                  </a:lnTo>
                  <a:lnTo>
                    <a:pt x="3155019" y="2492502"/>
                  </a:lnTo>
                  <a:lnTo>
                    <a:pt x="3193124" y="2524624"/>
                  </a:lnTo>
                  <a:lnTo>
                    <a:pt x="3230042" y="2558010"/>
                  </a:lnTo>
                  <a:lnTo>
                    <a:pt x="3265721" y="2592620"/>
                  </a:lnTo>
                  <a:lnTo>
                    <a:pt x="3300106" y="2628410"/>
                  </a:lnTo>
                  <a:lnTo>
                    <a:pt x="3333145" y="2665342"/>
                  </a:lnTo>
                  <a:lnTo>
                    <a:pt x="3364783" y="2703373"/>
                  </a:lnTo>
                  <a:lnTo>
                    <a:pt x="3394969" y="2742461"/>
                  </a:lnTo>
                  <a:lnTo>
                    <a:pt x="3423647" y="2782567"/>
                  </a:lnTo>
                  <a:lnTo>
                    <a:pt x="3449066" y="2821074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583425" y="9212275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904875" y="302666"/>
                  </a:moveTo>
                  <a:lnTo>
                    <a:pt x="605332" y="302666"/>
                  </a:lnTo>
                  <a:lnTo>
                    <a:pt x="605332" y="0"/>
                  </a:lnTo>
                  <a:lnTo>
                    <a:pt x="302666" y="0"/>
                  </a:lnTo>
                  <a:lnTo>
                    <a:pt x="302666" y="302666"/>
                  </a:lnTo>
                  <a:lnTo>
                    <a:pt x="0" y="302666"/>
                  </a:lnTo>
                  <a:lnTo>
                    <a:pt x="0" y="605332"/>
                  </a:lnTo>
                  <a:lnTo>
                    <a:pt x="302666" y="605332"/>
                  </a:lnTo>
                  <a:lnTo>
                    <a:pt x="302666" y="904875"/>
                  </a:lnTo>
                  <a:lnTo>
                    <a:pt x="605332" y="904875"/>
                  </a:lnTo>
                  <a:lnTo>
                    <a:pt x="605332" y="605332"/>
                  </a:lnTo>
                  <a:lnTo>
                    <a:pt x="904875" y="605332"/>
                  </a:lnTo>
                  <a:lnTo>
                    <a:pt x="904875" y="302666"/>
                  </a:lnTo>
                  <a:close/>
                </a:path>
              </a:pathLst>
            </a:custGeom>
            <a:solidFill>
              <a:srgbClr val="497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6667112" y="-859"/>
            <a:ext cx="1621790" cy="1343025"/>
          </a:xfrm>
          <a:custGeom>
            <a:avLst/>
            <a:gdLst/>
            <a:ahLst/>
            <a:cxnLst/>
            <a:rect l="l" t="t" r="r" b="b"/>
            <a:pathLst>
              <a:path w="1621790" h="1343025">
                <a:moveTo>
                  <a:pt x="972122" y="932170"/>
                </a:moveTo>
                <a:lnTo>
                  <a:pt x="970850" y="928066"/>
                </a:lnTo>
                <a:lnTo>
                  <a:pt x="967460" y="908168"/>
                </a:lnTo>
                <a:lnTo>
                  <a:pt x="962535" y="861844"/>
                </a:lnTo>
                <a:lnTo>
                  <a:pt x="963023" y="814788"/>
                </a:lnTo>
                <a:lnTo>
                  <a:pt x="968520" y="768282"/>
                </a:lnTo>
                <a:lnTo>
                  <a:pt x="979381" y="722589"/>
                </a:lnTo>
                <a:lnTo>
                  <a:pt x="995961" y="677972"/>
                </a:lnTo>
                <a:lnTo>
                  <a:pt x="1017858" y="635714"/>
                </a:lnTo>
                <a:lnTo>
                  <a:pt x="1045426" y="596077"/>
                </a:lnTo>
                <a:lnTo>
                  <a:pt x="1078286" y="560360"/>
                </a:lnTo>
                <a:lnTo>
                  <a:pt x="1079127" y="559403"/>
                </a:lnTo>
                <a:lnTo>
                  <a:pt x="1116724" y="528776"/>
                </a:lnTo>
                <a:lnTo>
                  <a:pt x="1158853" y="503088"/>
                </a:lnTo>
                <a:lnTo>
                  <a:pt x="1203201" y="485366"/>
                </a:lnTo>
                <a:lnTo>
                  <a:pt x="1250176" y="474331"/>
                </a:lnTo>
                <a:lnTo>
                  <a:pt x="1299130" y="471086"/>
                </a:lnTo>
                <a:lnTo>
                  <a:pt x="1348355" y="477524"/>
                </a:lnTo>
                <a:lnTo>
                  <a:pt x="1393680" y="490558"/>
                </a:lnTo>
                <a:lnTo>
                  <a:pt x="1434564" y="511364"/>
                </a:lnTo>
                <a:lnTo>
                  <a:pt x="1470959" y="538328"/>
                </a:lnTo>
                <a:lnTo>
                  <a:pt x="1502818" y="569834"/>
                </a:lnTo>
                <a:lnTo>
                  <a:pt x="1527071" y="608350"/>
                </a:lnTo>
                <a:lnTo>
                  <a:pt x="1545183" y="650220"/>
                </a:lnTo>
                <a:lnTo>
                  <a:pt x="1555596" y="695868"/>
                </a:lnTo>
                <a:lnTo>
                  <a:pt x="1556835" y="747365"/>
                </a:lnTo>
                <a:lnTo>
                  <a:pt x="1556211" y="753224"/>
                </a:lnTo>
                <a:lnTo>
                  <a:pt x="1552004" y="788041"/>
                </a:lnTo>
                <a:lnTo>
                  <a:pt x="1344513" y="634316"/>
                </a:lnTo>
                <a:lnTo>
                  <a:pt x="1300177" y="623597"/>
                </a:lnTo>
                <a:lnTo>
                  <a:pt x="1253781" y="628738"/>
                </a:lnTo>
                <a:lnTo>
                  <a:pt x="1211202" y="647771"/>
                </a:lnTo>
                <a:lnTo>
                  <a:pt x="1177719" y="675122"/>
                </a:lnTo>
                <a:lnTo>
                  <a:pt x="1159899" y="698274"/>
                </a:lnTo>
                <a:lnTo>
                  <a:pt x="1156026" y="703307"/>
                </a:lnTo>
                <a:lnTo>
                  <a:pt x="1152152" y="708340"/>
                </a:lnTo>
                <a:lnTo>
                  <a:pt x="1150602" y="710353"/>
                </a:lnTo>
                <a:lnTo>
                  <a:pt x="1131226" y="749736"/>
                </a:lnTo>
                <a:lnTo>
                  <a:pt x="1118647" y="792576"/>
                </a:lnTo>
                <a:lnTo>
                  <a:pt x="1113447" y="836141"/>
                </a:lnTo>
                <a:lnTo>
                  <a:pt x="1116000" y="883869"/>
                </a:lnTo>
                <a:lnTo>
                  <a:pt x="1126158" y="930909"/>
                </a:lnTo>
                <a:lnTo>
                  <a:pt x="1129848" y="941546"/>
                </a:lnTo>
                <a:lnTo>
                  <a:pt x="1081145" y="943397"/>
                </a:lnTo>
                <a:lnTo>
                  <a:pt x="1030291" y="940493"/>
                </a:lnTo>
                <a:lnTo>
                  <a:pt x="979012" y="934113"/>
                </a:lnTo>
                <a:lnTo>
                  <a:pt x="972122" y="932170"/>
                </a:lnTo>
                <a:close/>
              </a:path>
              <a:path w="1621790" h="1343025">
                <a:moveTo>
                  <a:pt x="395855" y="487841"/>
                </a:moveTo>
                <a:lnTo>
                  <a:pt x="398951" y="417429"/>
                </a:lnTo>
                <a:lnTo>
                  <a:pt x="407276" y="373018"/>
                </a:lnTo>
                <a:lnTo>
                  <a:pt x="420961" y="329417"/>
                </a:lnTo>
                <a:lnTo>
                  <a:pt x="439018" y="289056"/>
                </a:lnTo>
                <a:lnTo>
                  <a:pt x="463621" y="248803"/>
                </a:lnTo>
                <a:lnTo>
                  <a:pt x="493306" y="212314"/>
                </a:lnTo>
                <a:lnTo>
                  <a:pt x="527457" y="180715"/>
                </a:lnTo>
                <a:lnTo>
                  <a:pt x="565344" y="155045"/>
                </a:lnTo>
                <a:lnTo>
                  <a:pt x="606660" y="135076"/>
                </a:lnTo>
                <a:lnTo>
                  <a:pt x="650338" y="121600"/>
                </a:lnTo>
                <a:lnTo>
                  <a:pt x="695314" y="115407"/>
                </a:lnTo>
                <a:lnTo>
                  <a:pt x="741279" y="116270"/>
                </a:lnTo>
                <a:lnTo>
                  <a:pt x="787168" y="124978"/>
                </a:lnTo>
                <a:lnTo>
                  <a:pt x="834177" y="144000"/>
                </a:lnTo>
                <a:lnTo>
                  <a:pt x="874715" y="172454"/>
                </a:lnTo>
                <a:lnTo>
                  <a:pt x="907604" y="209465"/>
                </a:lnTo>
                <a:lnTo>
                  <a:pt x="933933" y="251099"/>
                </a:lnTo>
                <a:lnTo>
                  <a:pt x="951011" y="298524"/>
                </a:lnTo>
                <a:lnTo>
                  <a:pt x="959926" y="347805"/>
                </a:lnTo>
                <a:lnTo>
                  <a:pt x="960295" y="398657"/>
                </a:lnTo>
                <a:lnTo>
                  <a:pt x="955832" y="425381"/>
                </a:lnTo>
                <a:lnTo>
                  <a:pt x="774769" y="291236"/>
                </a:lnTo>
                <a:lnTo>
                  <a:pt x="744469" y="273529"/>
                </a:lnTo>
                <a:lnTo>
                  <a:pt x="669102" y="274592"/>
                </a:lnTo>
                <a:lnTo>
                  <a:pt x="622354" y="300020"/>
                </a:lnTo>
                <a:lnTo>
                  <a:pt x="587988" y="337782"/>
                </a:lnTo>
                <a:lnTo>
                  <a:pt x="564367" y="385085"/>
                </a:lnTo>
                <a:lnTo>
                  <a:pt x="551367" y="437096"/>
                </a:lnTo>
                <a:lnTo>
                  <a:pt x="548334" y="483847"/>
                </a:lnTo>
                <a:lnTo>
                  <a:pt x="550646" y="531396"/>
                </a:lnTo>
                <a:lnTo>
                  <a:pt x="553330" y="544449"/>
                </a:lnTo>
                <a:lnTo>
                  <a:pt x="510198" y="536202"/>
                </a:lnTo>
                <a:lnTo>
                  <a:pt x="465614" y="522138"/>
                </a:lnTo>
                <a:lnTo>
                  <a:pt x="422800" y="503062"/>
                </a:lnTo>
                <a:lnTo>
                  <a:pt x="395855" y="487841"/>
                </a:lnTo>
                <a:close/>
              </a:path>
              <a:path w="1621790" h="1343025">
                <a:moveTo>
                  <a:pt x="1217513" y="1082362"/>
                </a:moveTo>
                <a:lnTo>
                  <a:pt x="1195058" y="1059404"/>
                </a:lnTo>
                <a:lnTo>
                  <a:pt x="1166558" y="1019322"/>
                </a:lnTo>
                <a:lnTo>
                  <a:pt x="1143049" y="976615"/>
                </a:lnTo>
                <a:lnTo>
                  <a:pt x="1129848" y="941546"/>
                </a:lnTo>
                <a:lnTo>
                  <a:pt x="1131909" y="941492"/>
                </a:lnTo>
                <a:lnTo>
                  <a:pt x="1181406" y="935487"/>
                </a:lnTo>
                <a:lnTo>
                  <a:pt x="1229970" y="924050"/>
                </a:lnTo>
                <a:lnTo>
                  <a:pt x="1276287" y="907787"/>
                </a:lnTo>
                <a:lnTo>
                  <a:pt x="1320360" y="883539"/>
                </a:lnTo>
                <a:lnTo>
                  <a:pt x="1357192" y="852346"/>
                </a:lnTo>
                <a:lnTo>
                  <a:pt x="1383526" y="814955"/>
                </a:lnTo>
                <a:lnTo>
                  <a:pt x="1385700" y="811824"/>
                </a:lnTo>
                <a:lnTo>
                  <a:pt x="1399422" y="774573"/>
                </a:lnTo>
                <a:lnTo>
                  <a:pt x="1404984" y="734438"/>
                </a:lnTo>
                <a:lnTo>
                  <a:pt x="1399707" y="695756"/>
                </a:lnTo>
                <a:lnTo>
                  <a:pt x="1381197" y="661495"/>
                </a:lnTo>
                <a:lnTo>
                  <a:pt x="1552004" y="788041"/>
                </a:lnTo>
                <a:lnTo>
                  <a:pt x="1535926" y="847255"/>
                </a:lnTo>
                <a:lnTo>
                  <a:pt x="1514391" y="892943"/>
                </a:lnTo>
                <a:lnTo>
                  <a:pt x="1486089" y="935198"/>
                </a:lnTo>
                <a:lnTo>
                  <a:pt x="1451755" y="972984"/>
                </a:lnTo>
                <a:lnTo>
                  <a:pt x="1415695" y="1003168"/>
                </a:lnTo>
                <a:lnTo>
                  <a:pt x="1376666" y="1027992"/>
                </a:lnTo>
                <a:lnTo>
                  <a:pt x="1335234" y="1047875"/>
                </a:lnTo>
                <a:lnTo>
                  <a:pt x="1291211" y="1064257"/>
                </a:lnTo>
                <a:lnTo>
                  <a:pt x="1245163" y="1077558"/>
                </a:lnTo>
                <a:lnTo>
                  <a:pt x="1217513" y="1082362"/>
                </a:lnTo>
                <a:close/>
              </a:path>
              <a:path w="1621790" h="1343025">
                <a:moveTo>
                  <a:pt x="612187" y="698695"/>
                </a:moveTo>
                <a:lnTo>
                  <a:pt x="593147" y="664041"/>
                </a:lnTo>
                <a:lnTo>
                  <a:pt x="573876" y="621314"/>
                </a:lnTo>
                <a:lnTo>
                  <a:pt x="559332" y="577346"/>
                </a:lnTo>
                <a:lnTo>
                  <a:pt x="553330" y="544449"/>
                </a:lnTo>
                <a:lnTo>
                  <a:pt x="556121" y="544936"/>
                </a:lnTo>
                <a:lnTo>
                  <a:pt x="603044" y="548089"/>
                </a:lnTo>
                <a:lnTo>
                  <a:pt x="650603" y="543810"/>
                </a:lnTo>
                <a:lnTo>
                  <a:pt x="697113" y="532431"/>
                </a:lnTo>
                <a:lnTo>
                  <a:pt x="740181" y="510599"/>
                </a:lnTo>
                <a:lnTo>
                  <a:pt x="774461" y="479096"/>
                </a:lnTo>
                <a:lnTo>
                  <a:pt x="793689" y="445924"/>
                </a:lnTo>
                <a:lnTo>
                  <a:pt x="807039" y="402076"/>
                </a:lnTo>
                <a:lnTo>
                  <a:pt x="807808" y="359970"/>
                </a:lnTo>
                <a:lnTo>
                  <a:pt x="796569" y="320031"/>
                </a:lnTo>
                <a:lnTo>
                  <a:pt x="774769" y="291236"/>
                </a:lnTo>
                <a:lnTo>
                  <a:pt x="955832" y="425381"/>
                </a:lnTo>
                <a:lnTo>
                  <a:pt x="937588" y="497215"/>
                </a:lnTo>
                <a:lnTo>
                  <a:pt x="914366" y="543234"/>
                </a:lnTo>
                <a:lnTo>
                  <a:pt x="884398" y="584254"/>
                </a:lnTo>
                <a:lnTo>
                  <a:pt x="847232" y="619942"/>
                </a:lnTo>
                <a:lnTo>
                  <a:pt x="803509" y="649191"/>
                </a:lnTo>
                <a:lnTo>
                  <a:pt x="755443" y="672061"/>
                </a:lnTo>
                <a:lnTo>
                  <a:pt x="705358" y="687113"/>
                </a:lnTo>
                <a:lnTo>
                  <a:pt x="653308" y="695968"/>
                </a:lnTo>
                <a:lnTo>
                  <a:pt x="612187" y="698695"/>
                </a:lnTo>
                <a:close/>
              </a:path>
              <a:path w="1621790" h="1343025">
                <a:moveTo>
                  <a:pt x="284594" y="596660"/>
                </a:moveTo>
                <a:lnTo>
                  <a:pt x="245089" y="567392"/>
                </a:lnTo>
                <a:lnTo>
                  <a:pt x="210623" y="537115"/>
                </a:lnTo>
                <a:lnTo>
                  <a:pt x="176580" y="503991"/>
                </a:lnTo>
                <a:lnTo>
                  <a:pt x="145302" y="468173"/>
                </a:lnTo>
                <a:lnTo>
                  <a:pt x="116256" y="430848"/>
                </a:lnTo>
                <a:lnTo>
                  <a:pt x="90421" y="391160"/>
                </a:lnTo>
                <a:lnTo>
                  <a:pt x="68022" y="349276"/>
                </a:lnTo>
                <a:lnTo>
                  <a:pt x="47771" y="307402"/>
                </a:lnTo>
                <a:lnTo>
                  <a:pt x="30237" y="259640"/>
                </a:lnTo>
                <a:lnTo>
                  <a:pt x="17137" y="210420"/>
                </a:lnTo>
                <a:lnTo>
                  <a:pt x="7663" y="160725"/>
                </a:lnTo>
                <a:lnTo>
                  <a:pt x="1579" y="111962"/>
                </a:lnTo>
                <a:lnTo>
                  <a:pt x="0" y="61794"/>
                </a:lnTo>
                <a:lnTo>
                  <a:pt x="2587" y="11551"/>
                </a:lnTo>
                <a:lnTo>
                  <a:pt x="4229" y="123"/>
                </a:lnTo>
                <a:lnTo>
                  <a:pt x="157665" y="0"/>
                </a:lnTo>
                <a:lnTo>
                  <a:pt x="153581" y="39649"/>
                </a:lnTo>
                <a:lnTo>
                  <a:pt x="153273" y="86838"/>
                </a:lnTo>
                <a:lnTo>
                  <a:pt x="157330" y="134100"/>
                </a:lnTo>
                <a:lnTo>
                  <a:pt x="166370" y="180311"/>
                </a:lnTo>
                <a:lnTo>
                  <a:pt x="180253" y="225370"/>
                </a:lnTo>
                <a:lnTo>
                  <a:pt x="198086" y="270193"/>
                </a:lnTo>
                <a:lnTo>
                  <a:pt x="219467" y="311323"/>
                </a:lnTo>
                <a:lnTo>
                  <a:pt x="245742" y="349756"/>
                </a:lnTo>
                <a:lnTo>
                  <a:pt x="274787" y="387081"/>
                </a:lnTo>
                <a:lnTo>
                  <a:pt x="307748" y="420984"/>
                </a:lnTo>
                <a:lnTo>
                  <a:pt x="343437" y="452167"/>
                </a:lnTo>
                <a:lnTo>
                  <a:pt x="395903" y="491038"/>
                </a:lnTo>
                <a:lnTo>
                  <a:pt x="396165" y="508619"/>
                </a:lnTo>
                <a:lnTo>
                  <a:pt x="401728" y="553835"/>
                </a:lnTo>
                <a:lnTo>
                  <a:pt x="410432" y="599798"/>
                </a:lnTo>
                <a:lnTo>
                  <a:pt x="422667" y="645215"/>
                </a:lnTo>
                <a:lnTo>
                  <a:pt x="431744" y="669327"/>
                </a:lnTo>
                <a:lnTo>
                  <a:pt x="409934" y="662652"/>
                </a:lnTo>
                <a:lnTo>
                  <a:pt x="366938" y="643441"/>
                </a:lnTo>
                <a:lnTo>
                  <a:pt x="324831" y="621729"/>
                </a:lnTo>
                <a:lnTo>
                  <a:pt x="284594" y="596660"/>
                </a:lnTo>
                <a:close/>
              </a:path>
              <a:path w="1621790" h="1343025">
                <a:moveTo>
                  <a:pt x="1559522" y="1340490"/>
                </a:moveTo>
                <a:lnTo>
                  <a:pt x="1267326" y="1124009"/>
                </a:lnTo>
                <a:lnTo>
                  <a:pt x="1308595" y="1148262"/>
                </a:lnTo>
                <a:lnTo>
                  <a:pt x="1355283" y="1167046"/>
                </a:lnTo>
                <a:lnTo>
                  <a:pt x="1403025" y="1180289"/>
                </a:lnTo>
                <a:lnTo>
                  <a:pt x="1451702" y="1187903"/>
                </a:lnTo>
                <a:lnTo>
                  <a:pt x="1501400" y="1189950"/>
                </a:lnTo>
                <a:lnTo>
                  <a:pt x="1549885" y="1187937"/>
                </a:lnTo>
                <a:lnTo>
                  <a:pt x="1599156" y="1180185"/>
                </a:lnTo>
                <a:lnTo>
                  <a:pt x="1621479" y="1174596"/>
                </a:lnTo>
                <a:lnTo>
                  <a:pt x="1621538" y="1331116"/>
                </a:lnTo>
                <a:lnTo>
                  <a:pt x="1607069" y="1334621"/>
                </a:lnTo>
                <a:lnTo>
                  <a:pt x="1559522" y="1340490"/>
                </a:lnTo>
                <a:close/>
              </a:path>
              <a:path w="1621790" h="1343025">
                <a:moveTo>
                  <a:pt x="1032043" y="1090365"/>
                </a:moveTo>
                <a:lnTo>
                  <a:pt x="1029644" y="1087007"/>
                </a:lnTo>
                <a:lnTo>
                  <a:pt x="1007375" y="1045219"/>
                </a:lnTo>
                <a:lnTo>
                  <a:pt x="994236" y="1011776"/>
                </a:lnTo>
                <a:lnTo>
                  <a:pt x="992409" y="1007262"/>
                </a:lnTo>
                <a:lnTo>
                  <a:pt x="989856" y="1000628"/>
                </a:lnTo>
                <a:lnTo>
                  <a:pt x="975928" y="955537"/>
                </a:lnTo>
                <a:lnTo>
                  <a:pt x="972069" y="935292"/>
                </a:lnTo>
                <a:lnTo>
                  <a:pt x="972122" y="932170"/>
                </a:lnTo>
                <a:lnTo>
                  <a:pt x="979012" y="934113"/>
                </a:lnTo>
                <a:lnTo>
                  <a:pt x="1030291" y="940493"/>
                </a:lnTo>
                <a:lnTo>
                  <a:pt x="1081145" y="943397"/>
                </a:lnTo>
                <a:lnTo>
                  <a:pt x="1129848" y="941546"/>
                </a:lnTo>
                <a:lnTo>
                  <a:pt x="1143049" y="976615"/>
                </a:lnTo>
                <a:lnTo>
                  <a:pt x="1166558" y="1019322"/>
                </a:lnTo>
                <a:lnTo>
                  <a:pt x="1195058" y="1059404"/>
                </a:lnTo>
                <a:lnTo>
                  <a:pt x="1217513" y="1082362"/>
                </a:lnTo>
                <a:lnTo>
                  <a:pt x="1199169" y="1086158"/>
                </a:lnTo>
                <a:lnTo>
                  <a:pt x="1153794" y="1090474"/>
                </a:lnTo>
                <a:lnTo>
                  <a:pt x="1103874" y="1093004"/>
                </a:lnTo>
                <a:lnTo>
                  <a:pt x="1053981" y="1092393"/>
                </a:lnTo>
                <a:lnTo>
                  <a:pt x="1032043" y="1090365"/>
                </a:lnTo>
                <a:close/>
              </a:path>
              <a:path w="1621790" h="1343025">
                <a:moveTo>
                  <a:pt x="431744" y="669327"/>
                </a:moveTo>
                <a:lnTo>
                  <a:pt x="410432" y="599798"/>
                </a:lnTo>
                <a:lnTo>
                  <a:pt x="401728" y="553835"/>
                </a:lnTo>
                <a:lnTo>
                  <a:pt x="396165" y="508619"/>
                </a:lnTo>
                <a:lnTo>
                  <a:pt x="396067" y="491160"/>
                </a:lnTo>
                <a:lnTo>
                  <a:pt x="395855" y="487841"/>
                </a:lnTo>
                <a:lnTo>
                  <a:pt x="422800" y="503062"/>
                </a:lnTo>
                <a:lnTo>
                  <a:pt x="465614" y="522138"/>
                </a:lnTo>
                <a:lnTo>
                  <a:pt x="510198" y="536202"/>
                </a:lnTo>
                <a:lnTo>
                  <a:pt x="553330" y="544449"/>
                </a:lnTo>
                <a:lnTo>
                  <a:pt x="559332" y="577346"/>
                </a:lnTo>
                <a:lnTo>
                  <a:pt x="573876" y="621314"/>
                </a:lnTo>
                <a:lnTo>
                  <a:pt x="593147" y="664041"/>
                </a:lnTo>
                <a:lnTo>
                  <a:pt x="612187" y="698695"/>
                </a:lnTo>
                <a:lnTo>
                  <a:pt x="600106" y="699227"/>
                </a:lnTo>
                <a:lnTo>
                  <a:pt x="547317" y="696470"/>
                </a:lnTo>
                <a:lnTo>
                  <a:pt x="500725" y="688822"/>
                </a:lnTo>
                <a:lnTo>
                  <a:pt x="455108" y="677154"/>
                </a:lnTo>
                <a:lnTo>
                  <a:pt x="431744" y="669327"/>
                </a:lnTo>
                <a:close/>
              </a:path>
              <a:path w="1621790" h="1343025">
                <a:moveTo>
                  <a:pt x="1155798" y="1229469"/>
                </a:moveTo>
                <a:lnTo>
                  <a:pt x="1118793" y="1198892"/>
                </a:lnTo>
                <a:lnTo>
                  <a:pt x="1084744" y="1164183"/>
                </a:lnTo>
                <a:lnTo>
                  <a:pt x="1055552" y="1126749"/>
                </a:lnTo>
                <a:lnTo>
                  <a:pt x="1032043" y="1090365"/>
                </a:lnTo>
                <a:lnTo>
                  <a:pt x="1053981" y="1092393"/>
                </a:lnTo>
                <a:lnTo>
                  <a:pt x="1103874" y="1093004"/>
                </a:lnTo>
                <a:lnTo>
                  <a:pt x="1153794" y="1090474"/>
                </a:lnTo>
                <a:lnTo>
                  <a:pt x="1199169" y="1086158"/>
                </a:lnTo>
                <a:lnTo>
                  <a:pt x="1217513" y="1082362"/>
                </a:lnTo>
                <a:lnTo>
                  <a:pt x="1228258" y="1093484"/>
                </a:lnTo>
                <a:lnTo>
                  <a:pt x="1224009" y="1090336"/>
                </a:lnTo>
                <a:lnTo>
                  <a:pt x="1267326" y="1124009"/>
                </a:lnTo>
                <a:lnTo>
                  <a:pt x="1559102" y="1340178"/>
                </a:lnTo>
                <a:lnTo>
                  <a:pt x="1511611" y="1342928"/>
                </a:lnTo>
                <a:lnTo>
                  <a:pt x="1464445" y="1341176"/>
                </a:lnTo>
                <a:lnTo>
                  <a:pt x="1416174" y="1337024"/>
                </a:lnTo>
                <a:lnTo>
                  <a:pt x="1369765" y="1327930"/>
                </a:lnTo>
                <a:lnTo>
                  <a:pt x="1323716" y="1315942"/>
                </a:lnTo>
                <a:lnTo>
                  <a:pt x="1278962" y="1300171"/>
                </a:lnTo>
                <a:lnTo>
                  <a:pt x="1235686" y="1280753"/>
                </a:lnTo>
                <a:lnTo>
                  <a:pt x="1195356" y="1257196"/>
                </a:lnTo>
                <a:lnTo>
                  <a:pt x="1197029" y="1258436"/>
                </a:lnTo>
                <a:lnTo>
                  <a:pt x="1155798" y="1229469"/>
                </a:lnTo>
                <a:close/>
              </a:path>
              <a:path w="1621790" h="1343025">
                <a:moveTo>
                  <a:pt x="1228860" y="1094107"/>
                </a:moveTo>
                <a:lnTo>
                  <a:pt x="1224009" y="1090336"/>
                </a:lnTo>
                <a:lnTo>
                  <a:pt x="1228258" y="1093484"/>
                </a:lnTo>
                <a:lnTo>
                  <a:pt x="1228860" y="1094107"/>
                </a:lnTo>
                <a:close/>
              </a:path>
              <a:path w="1621790" h="1343025">
                <a:moveTo>
                  <a:pt x="395903" y="491038"/>
                </a:moveTo>
                <a:lnTo>
                  <a:pt x="343437" y="452167"/>
                </a:lnTo>
                <a:lnTo>
                  <a:pt x="382183" y="479293"/>
                </a:lnTo>
                <a:lnTo>
                  <a:pt x="395855" y="487841"/>
                </a:lnTo>
                <a:lnTo>
                  <a:pt x="395903" y="491038"/>
                </a:lnTo>
                <a:close/>
              </a:path>
              <a:path w="1621790" h="1343025">
                <a:moveTo>
                  <a:pt x="396130" y="502270"/>
                </a:moveTo>
                <a:lnTo>
                  <a:pt x="395879" y="489439"/>
                </a:lnTo>
                <a:lnTo>
                  <a:pt x="396067" y="491160"/>
                </a:lnTo>
                <a:lnTo>
                  <a:pt x="396130" y="502270"/>
                </a:lnTo>
                <a:close/>
              </a:path>
              <a:path w="1621790" h="1343025">
                <a:moveTo>
                  <a:pt x="1000920" y="1029373"/>
                </a:moveTo>
                <a:lnTo>
                  <a:pt x="746093" y="840578"/>
                </a:lnTo>
                <a:lnTo>
                  <a:pt x="787891" y="866803"/>
                </a:lnTo>
                <a:lnTo>
                  <a:pt x="832881" y="889071"/>
                </a:lnTo>
                <a:lnTo>
                  <a:pt x="879886" y="908090"/>
                </a:lnTo>
                <a:lnTo>
                  <a:pt x="929240" y="922528"/>
                </a:lnTo>
                <a:lnTo>
                  <a:pt x="972122" y="932170"/>
                </a:lnTo>
                <a:lnTo>
                  <a:pt x="972069" y="935292"/>
                </a:lnTo>
                <a:lnTo>
                  <a:pt x="975928" y="955537"/>
                </a:lnTo>
                <a:lnTo>
                  <a:pt x="989856" y="1000628"/>
                </a:lnTo>
                <a:lnTo>
                  <a:pt x="992484" y="1007317"/>
                </a:lnTo>
                <a:lnTo>
                  <a:pt x="994111" y="1011684"/>
                </a:lnTo>
                <a:lnTo>
                  <a:pt x="1000920" y="1029373"/>
                </a:lnTo>
                <a:close/>
              </a:path>
              <a:path w="1621790" h="1343025">
                <a:moveTo>
                  <a:pt x="638651" y="949065"/>
                </a:moveTo>
                <a:lnTo>
                  <a:pt x="600363" y="917537"/>
                </a:lnTo>
                <a:lnTo>
                  <a:pt x="564368" y="882966"/>
                </a:lnTo>
                <a:lnTo>
                  <a:pt x="530804" y="845455"/>
                </a:lnTo>
                <a:lnTo>
                  <a:pt x="504135" y="809891"/>
                </a:lnTo>
                <a:lnTo>
                  <a:pt x="479167" y="772426"/>
                </a:lnTo>
                <a:lnTo>
                  <a:pt x="457778" y="731290"/>
                </a:lnTo>
                <a:lnTo>
                  <a:pt x="438823" y="688797"/>
                </a:lnTo>
                <a:lnTo>
                  <a:pt x="431744" y="669327"/>
                </a:lnTo>
                <a:lnTo>
                  <a:pt x="455108" y="677154"/>
                </a:lnTo>
                <a:lnTo>
                  <a:pt x="500725" y="688822"/>
                </a:lnTo>
                <a:lnTo>
                  <a:pt x="547317" y="696470"/>
                </a:lnTo>
                <a:lnTo>
                  <a:pt x="600106" y="699227"/>
                </a:lnTo>
                <a:lnTo>
                  <a:pt x="612187" y="698695"/>
                </a:lnTo>
                <a:lnTo>
                  <a:pt x="643659" y="744140"/>
                </a:lnTo>
                <a:lnTo>
                  <a:pt x="675486" y="778783"/>
                </a:lnTo>
                <a:lnTo>
                  <a:pt x="709287" y="811729"/>
                </a:lnTo>
                <a:lnTo>
                  <a:pt x="746093" y="840578"/>
                </a:lnTo>
                <a:lnTo>
                  <a:pt x="1000920" y="1029373"/>
                </a:lnTo>
                <a:lnTo>
                  <a:pt x="1007375" y="1045219"/>
                </a:lnTo>
                <a:lnTo>
                  <a:pt x="1029644" y="1087007"/>
                </a:lnTo>
                <a:lnTo>
                  <a:pt x="1032043" y="1090365"/>
                </a:lnTo>
                <a:lnTo>
                  <a:pt x="1004377" y="1088835"/>
                </a:lnTo>
                <a:lnTo>
                  <a:pt x="955967" y="1081419"/>
                </a:lnTo>
                <a:lnTo>
                  <a:pt x="906594" y="1071710"/>
                </a:lnTo>
                <a:lnTo>
                  <a:pt x="858938" y="1058531"/>
                </a:lnTo>
                <a:lnTo>
                  <a:pt x="811997" y="1042720"/>
                </a:lnTo>
                <a:lnTo>
                  <a:pt x="765906" y="1024378"/>
                </a:lnTo>
                <a:lnTo>
                  <a:pt x="721560" y="1002588"/>
                </a:lnTo>
                <a:lnTo>
                  <a:pt x="679096" y="977449"/>
                </a:lnTo>
                <a:lnTo>
                  <a:pt x="638651" y="949065"/>
                </a:lnTo>
                <a:close/>
              </a:path>
            </a:pathLst>
          </a:custGeom>
          <a:solidFill>
            <a:srgbClr val="8BC2F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28240" y="7126210"/>
            <a:ext cx="2459990" cy="3161030"/>
          </a:xfrm>
          <a:custGeom>
            <a:avLst/>
            <a:gdLst/>
            <a:ahLst/>
            <a:cxnLst/>
            <a:rect l="l" t="t" r="r" b="b"/>
            <a:pathLst>
              <a:path w="2459990" h="3161029">
                <a:moveTo>
                  <a:pt x="2459761" y="216712"/>
                </a:moveTo>
                <a:lnTo>
                  <a:pt x="2459748" y="14579"/>
                </a:lnTo>
                <a:lnTo>
                  <a:pt x="2457005" y="14224"/>
                </a:lnTo>
                <a:lnTo>
                  <a:pt x="2408161" y="9182"/>
                </a:lnTo>
                <a:lnTo>
                  <a:pt x="2359241" y="5232"/>
                </a:lnTo>
                <a:lnTo>
                  <a:pt x="2310269" y="2387"/>
                </a:lnTo>
                <a:lnTo>
                  <a:pt x="2261235" y="647"/>
                </a:lnTo>
                <a:lnTo>
                  <a:pt x="2212175" y="0"/>
                </a:lnTo>
                <a:lnTo>
                  <a:pt x="2163102" y="469"/>
                </a:lnTo>
                <a:lnTo>
                  <a:pt x="2114029" y="2044"/>
                </a:lnTo>
                <a:lnTo>
                  <a:pt x="2064969" y="4724"/>
                </a:lnTo>
                <a:lnTo>
                  <a:pt x="2015934" y="8509"/>
                </a:lnTo>
                <a:lnTo>
                  <a:pt x="1966950" y="13398"/>
                </a:lnTo>
                <a:lnTo>
                  <a:pt x="1918030" y="19405"/>
                </a:lnTo>
                <a:lnTo>
                  <a:pt x="1869186" y="26517"/>
                </a:lnTo>
                <a:lnTo>
                  <a:pt x="1820430" y="34734"/>
                </a:lnTo>
                <a:lnTo>
                  <a:pt x="1771789" y="44056"/>
                </a:lnTo>
                <a:lnTo>
                  <a:pt x="1723275" y="54495"/>
                </a:lnTo>
                <a:lnTo>
                  <a:pt x="1674888" y="66052"/>
                </a:lnTo>
                <a:lnTo>
                  <a:pt x="1626666" y="78701"/>
                </a:lnTo>
                <a:lnTo>
                  <a:pt x="1578610" y="92481"/>
                </a:lnTo>
                <a:lnTo>
                  <a:pt x="1530743" y="107365"/>
                </a:lnTo>
                <a:lnTo>
                  <a:pt x="1483080" y="123355"/>
                </a:lnTo>
                <a:lnTo>
                  <a:pt x="1435633" y="140474"/>
                </a:lnTo>
                <a:lnTo>
                  <a:pt x="1388503" y="158597"/>
                </a:lnTo>
                <a:lnTo>
                  <a:pt x="1341958" y="177711"/>
                </a:lnTo>
                <a:lnTo>
                  <a:pt x="1295984" y="197789"/>
                </a:lnTo>
                <a:lnTo>
                  <a:pt x="1250607" y="218846"/>
                </a:lnTo>
                <a:lnTo>
                  <a:pt x="1205826" y="240842"/>
                </a:lnTo>
                <a:lnTo>
                  <a:pt x="1161669" y="263791"/>
                </a:lnTo>
                <a:lnTo>
                  <a:pt x="1118133" y="287667"/>
                </a:lnTo>
                <a:lnTo>
                  <a:pt x="1075232" y="312458"/>
                </a:lnTo>
                <a:lnTo>
                  <a:pt x="1032979" y="338175"/>
                </a:lnTo>
                <a:lnTo>
                  <a:pt x="991387" y="364782"/>
                </a:lnTo>
                <a:lnTo>
                  <a:pt x="950468" y="392277"/>
                </a:lnTo>
                <a:lnTo>
                  <a:pt x="910234" y="420649"/>
                </a:lnTo>
                <a:lnTo>
                  <a:pt x="870686" y="449897"/>
                </a:lnTo>
                <a:lnTo>
                  <a:pt x="831837" y="479996"/>
                </a:lnTo>
                <a:lnTo>
                  <a:pt x="793711" y="510933"/>
                </a:lnTo>
                <a:lnTo>
                  <a:pt x="756310" y="542721"/>
                </a:lnTo>
                <a:lnTo>
                  <a:pt x="719658" y="575335"/>
                </a:lnTo>
                <a:lnTo>
                  <a:pt x="683742" y="608749"/>
                </a:lnTo>
                <a:lnTo>
                  <a:pt x="648589" y="642975"/>
                </a:lnTo>
                <a:lnTo>
                  <a:pt x="614210" y="678002"/>
                </a:lnTo>
                <a:lnTo>
                  <a:pt x="580618" y="713803"/>
                </a:lnTo>
                <a:lnTo>
                  <a:pt x="547814" y="750379"/>
                </a:lnTo>
                <a:lnTo>
                  <a:pt x="515823" y="787717"/>
                </a:lnTo>
                <a:lnTo>
                  <a:pt x="484644" y="825804"/>
                </a:lnTo>
                <a:lnTo>
                  <a:pt x="454291" y="864628"/>
                </a:lnTo>
                <a:lnTo>
                  <a:pt x="424776" y="904189"/>
                </a:lnTo>
                <a:lnTo>
                  <a:pt x="396113" y="944460"/>
                </a:lnTo>
                <a:lnTo>
                  <a:pt x="368325" y="985443"/>
                </a:lnTo>
                <a:lnTo>
                  <a:pt x="341401" y="1027125"/>
                </a:lnTo>
                <a:lnTo>
                  <a:pt x="315353" y="1069505"/>
                </a:lnTo>
                <a:lnTo>
                  <a:pt x="290207" y="1112545"/>
                </a:lnTo>
                <a:lnTo>
                  <a:pt x="265976" y="1156258"/>
                </a:lnTo>
                <a:lnTo>
                  <a:pt x="242658" y="1200619"/>
                </a:lnTo>
                <a:lnTo>
                  <a:pt x="220268" y="1245641"/>
                </a:lnTo>
                <a:lnTo>
                  <a:pt x="198818" y="1291285"/>
                </a:lnTo>
                <a:lnTo>
                  <a:pt x="178790" y="1336573"/>
                </a:lnTo>
                <a:lnTo>
                  <a:pt x="159804" y="1382268"/>
                </a:lnTo>
                <a:lnTo>
                  <a:pt x="141884" y="1428318"/>
                </a:lnTo>
                <a:lnTo>
                  <a:pt x="125018" y="1474736"/>
                </a:lnTo>
                <a:lnTo>
                  <a:pt x="109207" y="1521460"/>
                </a:lnTo>
                <a:lnTo>
                  <a:pt x="94449" y="1568513"/>
                </a:lnTo>
                <a:lnTo>
                  <a:pt x="80759" y="1615833"/>
                </a:lnTo>
                <a:lnTo>
                  <a:pt x="68135" y="1663433"/>
                </a:lnTo>
                <a:lnTo>
                  <a:pt x="56565" y="1711274"/>
                </a:lnTo>
                <a:lnTo>
                  <a:pt x="46075" y="1759331"/>
                </a:lnTo>
                <a:lnTo>
                  <a:pt x="36652" y="1807591"/>
                </a:lnTo>
                <a:lnTo>
                  <a:pt x="28295" y="1856041"/>
                </a:lnTo>
                <a:lnTo>
                  <a:pt x="21018" y="1904644"/>
                </a:lnTo>
                <a:lnTo>
                  <a:pt x="14820" y="1953387"/>
                </a:lnTo>
                <a:lnTo>
                  <a:pt x="9690" y="2002256"/>
                </a:lnTo>
                <a:lnTo>
                  <a:pt x="5651" y="2051215"/>
                </a:lnTo>
                <a:lnTo>
                  <a:pt x="2679" y="2100249"/>
                </a:lnTo>
                <a:lnTo>
                  <a:pt x="800" y="2149348"/>
                </a:lnTo>
                <a:lnTo>
                  <a:pt x="0" y="2198471"/>
                </a:lnTo>
                <a:lnTo>
                  <a:pt x="292" y="2247608"/>
                </a:lnTo>
                <a:lnTo>
                  <a:pt x="1676" y="2296744"/>
                </a:lnTo>
                <a:lnTo>
                  <a:pt x="4140" y="2345855"/>
                </a:lnTo>
                <a:lnTo>
                  <a:pt x="7708" y="2394915"/>
                </a:lnTo>
                <a:lnTo>
                  <a:pt x="12357" y="2443899"/>
                </a:lnTo>
                <a:lnTo>
                  <a:pt x="18122" y="2492794"/>
                </a:lnTo>
                <a:lnTo>
                  <a:pt x="24968" y="2541574"/>
                </a:lnTo>
                <a:lnTo>
                  <a:pt x="32931" y="2590228"/>
                </a:lnTo>
                <a:lnTo>
                  <a:pt x="41986" y="2638729"/>
                </a:lnTo>
                <a:lnTo>
                  <a:pt x="52146" y="2687053"/>
                </a:lnTo>
                <a:lnTo>
                  <a:pt x="63411" y="2735173"/>
                </a:lnTo>
                <a:lnTo>
                  <a:pt x="75920" y="2783903"/>
                </a:lnTo>
                <a:lnTo>
                  <a:pt x="89547" y="2832265"/>
                </a:lnTo>
                <a:lnTo>
                  <a:pt x="104267" y="2880271"/>
                </a:lnTo>
                <a:lnTo>
                  <a:pt x="120065" y="2927870"/>
                </a:lnTo>
                <a:lnTo>
                  <a:pt x="136956" y="2975076"/>
                </a:lnTo>
                <a:lnTo>
                  <a:pt x="154901" y="3021850"/>
                </a:lnTo>
                <a:lnTo>
                  <a:pt x="173888" y="3068180"/>
                </a:lnTo>
                <a:lnTo>
                  <a:pt x="194005" y="3114230"/>
                </a:lnTo>
                <a:lnTo>
                  <a:pt x="214972" y="3159417"/>
                </a:lnTo>
                <a:lnTo>
                  <a:pt x="215646" y="3160801"/>
                </a:lnTo>
                <a:lnTo>
                  <a:pt x="1287792" y="3160801"/>
                </a:lnTo>
                <a:lnTo>
                  <a:pt x="1475409" y="3160788"/>
                </a:lnTo>
                <a:lnTo>
                  <a:pt x="1434731" y="3096958"/>
                </a:lnTo>
                <a:lnTo>
                  <a:pt x="1411452" y="3056115"/>
                </a:lnTo>
                <a:lnTo>
                  <a:pt x="1389697" y="3014561"/>
                </a:lnTo>
                <a:lnTo>
                  <a:pt x="1369479" y="2972333"/>
                </a:lnTo>
                <a:lnTo>
                  <a:pt x="1350797" y="2929483"/>
                </a:lnTo>
                <a:lnTo>
                  <a:pt x="1333665" y="2886049"/>
                </a:lnTo>
                <a:lnTo>
                  <a:pt x="1318094" y="2842082"/>
                </a:lnTo>
                <a:lnTo>
                  <a:pt x="1304099" y="2797619"/>
                </a:lnTo>
                <a:lnTo>
                  <a:pt x="1291691" y="2752699"/>
                </a:lnTo>
                <a:lnTo>
                  <a:pt x="1280871" y="2707386"/>
                </a:lnTo>
                <a:lnTo>
                  <a:pt x="1271651" y="2661704"/>
                </a:lnTo>
                <a:lnTo>
                  <a:pt x="1264056" y="2615704"/>
                </a:lnTo>
                <a:lnTo>
                  <a:pt x="1258074" y="2569426"/>
                </a:lnTo>
                <a:lnTo>
                  <a:pt x="1253731" y="2522905"/>
                </a:lnTo>
                <a:lnTo>
                  <a:pt x="1251038" y="2476208"/>
                </a:lnTo>
                <a:lnTo>
                  <a:pt x="1249997" y="2429357"/>
                </a:lnTo>
                <a:lnTo>
                  <a:pt x="1250619" y="2382418"/>
                </a:lnTo>
                <a:lnTo>
                  <a:pt x="1252931" y="2335415"/>
                </a:lnTo>
                <a:lnTo>
                  <a:pt x="1256919" y="2288400"/>
                </a:lnTo>
                <a:lnTo>
                  <a:pt x="1262595" y="2241410"/>
                </a:lnTo>
                <a:lnTo>
                  <a:pt x="1269987" y="2194496"/>
                </a:lnTo>
                <a:lnTo>
                  <a:pt x="1279105" y="2147697"/>
                </a:lnTo>
                <a:lnTo>
                  <a:pt x="1289900" y="2101227"/>
                </a:lnTo>
                <a:lnTo>
                  <a:pt x="1302512" y="2054631"/>
                </a:lnTo>
                <a:lnTo>
                  <a:pt x="1316837" y="2008441"/>
                </a:lnTo>
                <a:lnTo>
                  <a:pt x="1332928" y="1962543"/>
                </a:lnTo>
                <a:lnTo>
                  <a:pt x="1350772" y="1916988"/>
                </a:lnTo>
                <a:lnTo>
                  <a:pt x="1370406" y="1871814"/>
                </a:lnTo>
                <a:lnTo>
                  <a:pt x="1391335" y="1828152"/>
                </a:lnTo>
                <a:lnTo>
                  <a:pt x="1410766" y="1791119"/>
                </a:lnTo>
                <a:lnTo>
                  <a:pt x="1437335" y="1744192"/>
                </a:lnTo>
                <a:lnTo>
                  <a:pt x="1462316" y="1703908"/>
                </a:lnTo>
                <a:lnTo>
                  <a:pt x="1488567" y="1664792"/>
                </a:lnTo>
                <a:lnTo>
                  <a:pt x="1516049" y="1626831"/>
                </a:lnTo>
                <a:lnTo>
                  <a:pt x="1544726" y="1590052"/>
                </a:lnTo>
                <a:lnTo>
                  <a:pt x="1574558" y="1554480"/>
                </a:lnTo>
                <a:lnTo>
                  <a:pt x="1605508" y="1520126"/>
                </a:lnTo>
                <a:lnTo>
                  <a:pt x="1637512" y="1487004"/>
                </a:lnTo>
                <a:lnTo>
                  <a:pt x="1670558" y="1455115"/>
                </a:lnTo>
                <a:lnTo>
                  <a:pt x="1704594" y="1424495"/>
                </a:lnTo>
                <a:lnTo>
                  <a:pt x="1739595" y="1395145"/>
                </a:lnTo>
                <a:lnTo>
                  <a:pt x="1775498" y="1367078"/>
                </a:lnTo>
                <a:lnTo>
                  <a:pt x="1812264" y="1340319"/>
                </a:lnTo>
                <a:lnTo>
                  <a:pt x="1849882" y="1314881"/>
                </a:lnTo>
                <a:lnTo>
                  <a:pt x="1888286" y="1290777"/>
                </a:lnTo>
                <a:lnTo>
                  <a:pt x="1927440" y="1268018"/>
                </a:lnTo>
                <a:lnTo>
                  <a:pt x="1967318" y="1246632"/>
                </a:lnTo>
                <a:lnTo>
                  <a:pt x="2007857" y="1226616"/>
                </a:lnTo>
                <a:lnTo>
                  <a:pt x="2049043" y="1207998"/>
                </a:lnTo>
                <a:lnTo>
                  <a:pt x="2090813" y="1190790"/>
                </a:lnTo>
                <a:lnTo>
                  <a:pt x="2133142" y="1175004"/>
                </a:lnTo>
                <a:lnTo>
                  <a:pt x="2175980" y="1160653"/>
                </a:lnTo>
                <a:lnTo>
                  <a:pt x="2219299" y="1147762"/>
                </a:lnTo>
                <a:lnTo>
                  <a:pt x="2263051" y="1136332"/>
                </a:lnTo>
                <a:lnTo>
                  <a:pt x="2307209" y="1126388"/>
                </a:lnTo>
                <a:lnTo>
                  <a:pt x="2351709" y="1117942"/>
                </a:lnTo>
                <a:lnTo>
                  <a:pt x="2396528" y="1111008"/>
                </a:lnTo>
                <a:lnTo>
                  <a:pt x="2441625" y="1105611"/>
                </a:lnTo>
                <a:lnTo>
                  <a:pt x="2459761" y="1104074"/>
                </a:lnTo>
                <a:lnTo>
                  <a:pt x="2459761" y="216712"/>
                </a:lnTo>
                <a:close/>
              </a:path>
            </a:pathLst>
          </a:custGeom>
          <a:solidFill>
            <a:srgbClr val="093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1920"/>
            <a:ext cx="5327943" cy="102989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165858" y="3354614"/>
            <a:ext cx="3122295" cy="765810"/>
          </a:xfrm>
          <a:custGeom>
            <a:avLst/>
            <a:gdLst/>
            <a:ahLst/>
            <a:cxnLst/>
            <a:rect l="l" t="t" r="r" b="b"/>
            <a:pathLst>
              <a:path w="3122294" h="765810">
                <a:moveTo>
                  <a:pt x="124875" y="765321"/>
                </a:moveTo>
                <a:lnTo>
                  <a:pt x="66853" y="757804"/>
                </a:lnTo>
                <a:lnTo>
                  <a:pt x="26606" y="717713"/>
                </a:lnTo>
                <a:lnTo>
                  <a:pt x="7281" y="667343"/>
                </a:lnTo>
                <a:lnTo>
                  <a:pt x="0" y="608832"/>
                </a:lnTo>
                <a:lnTo>
                  <a:pt x="8810" y="563683"/>
                </a:lnTo>
                <a:lnTo>
                  <a:pt x="21308" y="518893"/>
                </a:lnTo>
                <a:lnTo>
                  <a:pt x="37958" y="474774"/>
                </a:lnTo>
                <a:lnTo>
                  <a:pt x="59224" y="431640"/>
                </a:lnTo>
                <a:lnTo>
                  <a:pt x="85570" y="389802"/>
                </a:lnTo>
                <a:lnTo>
                  <a:pt x="114845" y="350500"/>
                </a:lnTo>
                <a:lnTo>
                  <a:pt x="145651" y="313200"/>
                </a:lnTo>
                <a:lnTo>
                  <a:pt x="178002" y="277914"/>
                </a:lnTo>
                <a:lnTo>
                  <a:pt x="211909" y="244657"/>
                </a:lnTo>
                <a:lnTo>
                  <a:pt x="247384" y="213442"/>
                </a:lnTo>
                <a:lnTo>
                  <a:pt x="284439" y="184285"/>
                </a:lnTo>
                <a:lnTo>
                  <a:pt x="323085" y="157197"/>
                </a:lnTo>
                <a:lnTo>
                  <a:pt x="363335" y="132194"/>
                </a:lnTo>
                <a:lnTo>
                  <a:pt x="405200" y="109289"/>
                </a:lnTo>
                <a:lnTo>
                  <a:pt x="448693" y="88496"/>
                </a:lnTo>
                <a:lnTo>
                  <a:pt x="493825" y="69828"/>
                </a:lnTo>
                <a:lnTo>
                  <a:pt x="541130" y="55112"/>
                </a:lnTo>
                <a:lnTo>
                  <a:pt x="586860" y="47505"/>
                </a:lnTo>
                <a:lnTo>
                  <a:pt x="631077" y="46619"/>
                </a:lnTo>
                <a:lnTo>
                  <a:pt x="673842" y="52064"/>
                </a:lnTo>
                <a:lnTo>
                  <a:pt x="715215" y="63452"/>
                </a:lnTo>
                <a:lnTo>
                  <a:pt x="755259" y="80392"/>
                </a:lnTo>
                <a:lnTo>
                  <a:pt x="794034" y="102496"/>
                </a:lnTo>
                <a:lnTo>
                  <a:pt x="831603" y="129374"/>
                </a:lnTo>
                <a:lnTo>
                  <a:pt x="868025" y="160637"/>
                </a:lnTo>
                <a:lnTo>
                  <a:pt x="945157" y="235031"/>
                </a:lnTo>
                <a:lnTo>
                  <a:pt x="985537" y="270145"/>
                </a:lnTo>
                <a:lnTo>
                  <a:pt x="1029642" y="301045"/>
                </a:lnTo>
                <a:lnTo>
                  <a:pt x="1077199" y="324621"/>
                </a:lnTo>
                <a:lnTo>
                  <a:pt x="1129572" y="335625"/>
                </a:lnTo>
                <a:lnTo>
                  <a:pt x="1164800" y="334439"/>
                </a:lnTo>
                <a:lnTo>
                  <a:pt x="1196023" y="325988"/>
                </a:lnTo>
                <a:lnTo>
                  <a:pt x="1223145" y="308776"/>
                </a:lnTo>
                <a:lnTo>
                  <a:pt x="1246071" y="281313"/>
                </a:lnTo>
                <a:lnTo>
                  <a:pt x="1261984" y="256836"/>
                </a:lnTo>
                <a:lnTo>
                  <a:pt x="1278699" y="232831"/>
                </a:lnTo>
                <a:lnTo>
                  <a:pt x="1314340" y="186511"/>
                </a:lnTo>
                <a:lnTo>
                  <a:pt x="1347414" y="150403"/>
                </a:lnTo>
                <a:lnTo>
                  <a:pt x="1382915" y="119301"/>
                </a:lnTo>
                <a:lnTo>
                  <a:pt x="1420446" y="93187"/>
                </a:lnTo>
                <a:lnTo>
                  <a:pt x="1459611" y="72044"/>
                </a:lnTo>
                <a:lnTo>
                  <a:pt x="1500014" y="55856"/>
                </a:lnTo>
                <a:lnTo>
                  <a:pt x="1541260" y="44605"/>
                </a:lnTo>
                <a:lnTo>
                  <a:pt x="1582952" y="38274"/>
                </a:lnTo>
                <a:lnTo>
                  <a:pt x="1624695" y="36847"/>
                </a:lnTo>
                <a:lnTo>
                  <a:pt x="1666092" y="40305"/>
                </a:lnTo>
                <a:lnTo>
                  <a:pt x="1706748" y="48633"/>
                </a:lnTo>
                <a:lnTo>
                  <a:pt x="1746267" y="61812"/>
                </a:lnTo>
                <a:lnTo>
                  <a:pt x="1784252" y="79827"/>
                </a:lnTo>
                <a:lnTo>
                  <a:pt x="1820308" y="102659"/>
                </a:lnTo>
                <a:lnTo>
                  <a:pt x="1854039" y="130293"/>
                </a:lnTo>
                <a:lnTo>
                  <a:pt x="1885050" y="162710"/>
                </a:lnTo>
                <a:lnTo>
                  <a:pt x="1912943" y="199894"/>
                </a:lnTo>
                <a:lnTo>
                  <a:pt x="1950665" y="256765"/>
                </a:lnTo>
                <a:lnTo>
                  <a:pt x="1969797" y="285029"/>
                </a:lnTo>
                <a:lnTo>
                  <a:pt x="2020887" y="349521"/>
                </a:lnTo>
                <a:lnTo>
                  <a:pt x="2055389" y="375325"/>
                </a:lnTo>
                <a:lnTo>
                  <a:pt x="2092153" y="390386"/>
                </a:lnTo>
                <a:lnTo>
                  <a:pt x="2130496" y="394655"/>
                </a:lnTo>
                <a:lnTo>
                  <a:pt x="2169733" y="388083"/>
                </a:lnTo>
                <a:lnTo>
                  <a:pt x="2209181" y="370621"/>
                </a:lnTo>
                <a:lnTo>
                  <a:pt x="2248155" y="342218"/>
                </a:lnTo>
                <a:lnTo>
                  <a:pt x="2279315" y="310984"/>
                </a:lnTo>
                <a:lnTo>
                  <a:pt x="2306817" y="276928"/>
                </a:lnTo>
                <a:lnTo>
                  <a:pt x="2332135" y="241193"/>
                </a:lnTo>
                <a:lnTo>
                  <a:pt x="2356742" y="204924"/>
                </a:lnTo>
                <a:lnTo>
                  <a:pt x="2390234" y="161440"/>
                </a:lnTo>
                <a:lnTo>
                  <a:pt x="2427352" y="123283"/>
                </a:lnTo>
                <a:lnTo>
                  <a:pt x="2467869" y="90288"/>
                </a:lnTo>
                <a:lnTo>
                  <a:pt x="2511557" y="62289"/>
                </a:lnTo>
                <a:lnTo>
                  <a:pt x="2558187" y="39123"/>
                </a:lnTo>
                <a:lnTo>
                  <a:pt x="2607533" y="20624"/>
                </a:lnTo>
                <a:lnTo>
                  <a:pt x="2659365" y="6627"/>
                </a:lnTo>
                <a:lnTo>
                  <a:pt x="2705467" y="0"/>
                </a:lnTo>
                <a:lnTo>
                  <a:pt x="2751143" y="362"/>
                </a:lnTo>
                <a:lnTo>
                  <a:pt x="2795880" y="7379"/>
                </a:lnTo>
                <a:lnTo>
                  <a:pt x="2839168" y="20715"/>
                </a:lnTo>
                <a:lnTo>
                  <a:pt x="2880494" y="40035"/>
                </a:lnTo>
                <a:lnTo>
                  <a:pt x="2919346" y="65004"/>
                </a:lnTo>
                <a:lnTo>
                  <a:pt x="2955213" y="95286"/>
                </a:lnTo>
                <a:lnTo>
                  <a:pt x="2987582" y="130545"/>
                </a:lnTo>
                <a:lnTo>
                  <a:pt x="3015942" y="170447"/>
                </a:lnTo>
                <a:lnTo>
                  <a:pt x="3039780" y="214656"/>
                </a:lnTo>
                <a:lnTo>
                  <a:pt x="3068000" y="282125"/>
                </a:lnTo>
                <a:lnTo>
                  <a:pt x="3103653" y="398199"/>
                </a:lnTo>
                <a:lnTo>
                  <a:pt x="3121682" y="441107"/>
                </a:lnTo>
                <a:lnTo>
                  <a:pt x="3122140" y="441763"/>
                </a:lnTo>
                <a:lnTo>
                  <a:pt x="3122140" y="694751"/>
                </a:lnTo>
                <a:lnTo>
                  <a:pt x="3111449" y="696528"/>
                </a:lnTo>
                <a:lnTo>
                  <a:pt x="3073053" y="688859"/>
                </a:lnTo>
                <a:lnTo>
                  <a:pt x="3028274" y="666820"/>
                </a:lnTo>
                <a:lnTo>
                  <a:pt x="2988831" y="639451"/>
                </a:lnTo>
                <a:lnTo>
                  <a:pt x="2955349" y="606221"/>
                </a:lnTo>
                <a:lnTo>
                  <a:pt x="2928451" y="566595"/>
                </a:lnTo>
                <a:lnTo>
                  <a:pt x="2908762" y="520038"/>
                </a:lnTo>
                <a:lnTo>
                  <a:pt x="2887994" y="455078"/>
                </a:lnTo>
                <a:lnTo>
                  <a:pt x="2869286" y="389595"/>
                </a:lnTo>
                <a:lnTo>
                  <a:pt x="2861585" y="363577"/>
                </a:lnTo>
                <a:lnTo>
                  <a:pt x="2840285" y="314527"/>
                </a:lnTo>
                <a:lnTo>
                  <a:pt x="2794485" y="250993"/>
                </a:lnTo>
                <a:lnTo>
                  <a:pt x="2756013" y="228571"/>
                </a:lnTo>
                <a:lnTo>
                  <a:pt x="2711704" y="224038"/>
                </a:lnTo>
                <a:lnTo>
                  <a:pt x="2661489" y="237367"/>
                </a:lnTo>
                <a:lnTo>
                  <a:pt x="2620321" y="258241"/>
                </a:lnTo>
                <a:lnTo>
                  <a:pt x="2583534" y="284529"/>
                </a:lnTo>
                <a:lnTo>
                  <a:pt x="2550815" y="316345"/>
                </a:lnTo>
                <a:lnTo>
                  <a:pt x="2521851" y="353806"/>
                </a:lnTo>
                <a:lnTo>
                  <a:pt x="2493914" y="395409"/>
                </a:lnTo>
                <a:lnTo>
                  <a:pt x="2465141" y="436375"/>
                </a:lnTo>
                <a:lnTo>
                  <a:pt x="2433997" y="475600"/>
                </a:lnTo>
                <a:lnTo>
                  <a:pt x="2398949" y="511979"/>
                </a:lnTo>
                <a:lnTo>
                  <a:pt x="2358464" y="544410"/>
                </a:lnTo>
                <a:lnTo>
                  <a:pt x="2325594" y="564241"/>
                </a:lnTo>
                <a:lnTo>
                  <a:pt x="2289178" y="580967"/>
                </a:lnTo>
                <a:lnTo>
                  <a:pt x="2249853" y="594316"/>
                </a:lnTo>
                <a:lnTo>
                  <a:pt x="2208262" y="604020"/>
                </a:lnTo>
                <a:lnTo>
                  <a:pt x="2165041" y="609807"/>
                </a:lnTo>
                <a:lnTo>
                  <a:pt x="2120833" y="611407"/>
                </a:lnTo>
                <a:lnTo>
                  <a:pt x="2076275" y="608550"/>
                </a:lnTo>
                <a:lnTo>
                  <a:pt x="2032009" y="600965"/>
                </a:lnTo>
                <a:lnTo>
                  <a:pt x="1988672" y="588382"/>
                </a:lnTo>
                <a:lnTo>
                  <a:pt x="1946906" y="570529"/>
                </a:lnTo>
                <a:lnTo>
                  <a:pt x="1907350" y="547138"/>
                </a:lnTo>
                <a:lnTo>
                  <a:pt x="1870643" y="517937"/>
                </a:lnTo>
                <a:lnTo>
                  <a:pt x="1837425" y="482656"/>
                </a:lnTo>
                <a:lnTo>
                  <a:pt x="1808336" y="441025"/>
                </a:lnTo>
                <a:lnTo>
                  <a:pt x="1789208" y="409874"/>
                </a:lnTo>
                <a:lnTo>
                  <a:pt x="1769241" y="379199"/>
                </a:lnTo>
                <a:lnTo>
                  <a:pt x="1726685" y="319763"/>
                </a:lnTo>
                <a:lnTo>
                  <a:pt x="1690336" y="282335"/>
                </a:lnTo>
                <a:lnTo>
                  <a:pt x="1651539" y="261519"/>
                </a:lnTo>
                <a:lnTo>
                  <a:pt x="1610764" y="257350"/>
                </a:lnTo>
                <a:lnTo>
                  <a:pt x="1568482" y="269862"/>
                </a:lnTo>
                <a:lnTo>
                  <a:pt x="1525165" y="299091"/>
                </a:lnTo>
                <a:lnTo>
                  <a:pt x="1477547" y="347385"/>
                </a:lnTo>
                <a:lnTo>
                  <a:pt x="1435699" y="401549"/>
                </a:lnTo>
                <a:lnTo>
                  <a:pt x="1404095" y="441100"/>
                </a:lnTo>
                <a:lnTo>
                  <a:pt x="1369625" y="475279"/>
                </a:lnTo>
                <a:lnTo>
                  <a:pt x="1332570" y="503982"/>
                </a:lnTo>
                <a:lnTo>
                  <a:pt x="1293208" y="527105"/>
                </a:lnTo>
                <a:lnTo>
                  <a:pt x="1251820" y="544543"/>
                </a:lnTo>
                <a:lnTo>
                  <a:pt x="1208686" y="556193"/>
                </a:lnTo>
                <a:lnTo>
                  <a:pt x="1164087" y="561951"/>
                </a:lnTo>
                <a:lnTo>
                  <a:pt x="1118302" y="561712"/>
                </a:lnTo>
                <a:lnTo>
                  <a:pt x="1071611" y="555372"/>
                </a:lnTo>
                <a:lnTo>
                  <a:pt x="1024295" y="542828"/>
                </a:lnTo>
                <a:lnTo>
                  <a:pt x="976633" y="523974"/>
                </a:lnTo>
                <a:lnTo>
                  <a:pt x="928906" y="498707"/>
                </a:lnTo>
                <a:lnTo>
                  <a:pt x="889408" y="473177"/>
                </a:lnTo>
                <a:lnTo>
                  <a:pt x="851883" y="445414"/>
                </a:lnTo>
                <a:lnTo>
                  <a:pt x="815975" y="415738"/>
                </a:lnTo>
                <a:lnTo>
                  <a:pt x="781330" y="384465"/>
                </a:lnTo>
                <a:lnTo>
                  <a:pt x="747594" y="351913"/>
                </a:lnTo>
                <a:lnTo>
                  <a:pt x="704706" y="312937"/>
                </a:lnTo>
                <a:lnTo>
                  <a:pt x="666324" y="287263"/>
                </a:lnTo>
                <a:lnTo>
                  <a:pt x="629391" y="274594"/>
                </a:lnTo>
                <a:lnTo>
                  <a:pt x="590846" y="274630"/>
                </a:lnTo>
                <a:lnTo>
                  <a:pt x="547629" y="287071"/>
                </a:lnTo>
                <a:lnTo>
                  <a:pt x="496682" y="311619"/>
                </a:lnTo>
                <a:lnTo>
                  <a:pt x="454710" y="336027"/>
                </a:lnTo>
                <a:lnTo>
                  <a:pt x="414858" y="362505"/>
                </a:lnTo>
                <a:lnTo>
                  <a:pt x="377442" y="391287"/>
                </a:lnTo>
                <a:lnTo>
                  <a:pt x="342777" y="422608"/>
                </a:lnTo>
                <a:lnTo>
                  <a:pt x="311178" y="456703"/>
                </a:lnTo>
                <a:lnTo>
                  <a:pt x="282961" y="493807"/>
                </a:lnTo>
                <a:lnTo>
                  <a:pt x="258441" y="534156"/>
                </a:lnTo>
                <a:lnTo>
                  <a:pt x="237933" y="577983"/>
                </a:lnTo>
                <a:lnTo>
                  <a:pt x="221753" y="625524"/>
                </a:lnTo>
                <a:lnTo>
                  <a:pt x="215289" y="646444"/>
                </a:lnTo>
                <a:lnTo>
                  <a:pt x="201142" y="687971"/>
                </a:lnTo>
                <a:lnTo>
                  <a:pt x="194768" y="708946"/>
                </a:lnTo>
                <a:lnTo>
                  <a:pt x="184888" y="732662"/>
                </a:lnTo>
                <a:lnTo>
                  <a:pt x="170042" y="749689"/>
                </a:lnTo>
                <a:lnTo>
                  <a:pt x="150086" y="760438"/>
                </a:lnTo>
                <a:lnTo>
                  <a:pt x="124875" y="765321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6559" y="4215335"/>
            <a:ext cx="3041650" cy="661670"/>
          </a:xfrm>
          <a:custGeom>
            <a:avLst/>
            <a:gdLst/>
            <a:ahLst/>
            <a:cxnLst/>
            <a:rect l="l" t="t" r="r" b="b"/>
            <a:pathLst>
              <a:path w="3041650" h="661670">
                <a:moveTo>
                  <a:pt x="126832" y="661480"/>
                </a:moveTo>
                <a:lnTo>
                  <a:pt x="53528" y="644159"/>
                </a:lnTo>
                <a:lnTo>
                  <a:pt x="20323" y="615535"/>
                </a:lnTo>
                <a:lnTo>
                  <a:pt x="2025" y="579554"/>
                </a:lnTo>
                <a:lnTo>
                  <a:pt x="0" y="537868"/>
                </a:lnTo>
                <a:lnTo>
                  <a:pt x="15615" y="492128"/>
                </a:lnTo>
                <a:lnTo>
                  <a:pt x="38962" y="448179"/>
                </a:lnTo>
                <a:lnTo>
                  <a:pt x="62781" y="404617"/>
                </a:lnTo>
                <a:lnTo>
                  <a:pt x="87422" y="361761"/>
                </a:lnTo>
                <a:lnTo>
                  <a:pt x="113234" y="319927"/>
                </a:lnTo>
                <a:lnTo>
                  <a:pt x="140566" y="279434"/>
                </a:lnTo>
                <a:lnTo>
                  <a:pt x="169768" y="240599"/>
                </a:lnTo>
                <a:lnTo>
                  <a:pt x="201188" y="203741"/>
                </a:lnTo>
                <a:lnTo>
                  <a:pt x="235177" y="169176"/>
                </a:lnTo>
                <a:lnTo>
                  <a:pt x="272082" y="137223"/>
                </a:lnTo>
                <a:lnTo>
                  <a:pt x="312255" y="108199"/>
                </a:lnTo>
                <a:lnTo>
                  <a:pt x="356043" y="82421"/>
                </a:lnTo>
                <a:lnTo>
                  <a:pt x="403796" y="60209"/>
                </a:lnTo>
                <a:lnTo>
                  <a:pt x="449417" y="42732"/>
                </a:lnTo>
                <a:lnTo>
                  <a:pt x="495812" y="27532"/>
                </a:lnTo>
                <a:lnTo>
                  <a:pt x="543391" y="15050"/>
                </a:lnTo>
                <a:lnTo>
                  <a:pt x="592565" y="5726"/>
                </a:lnTo>
                <a:lnTo>
                  <a:pt x="643742" y="0"/>
                </a:lnTo>
                <a:lnTo>
                  <a:pt x="691618" y="6274"/>
                </a:lnTo>
                <a:lnTo>
                  <a:pt x="737899" y="16302"/>
                </a:lnTo>
                <a:lnTo>
                  <a:pt x="781985" y="31057"/>
                </a:lnTo>
                <a:lnTo>
                  <a:pt x="823277" y="51509"/>
                </a:lnTo>
                <a:lnTo>
                  <a:pt x="861177" y="78629"/>
                </a:lnTo>
                <a:lnTo>
                  <a:pt x="895084" y="113388"/>
                </a:lnTo>
                <a:lnTo>
                  <a:pt x="924399" y="156757"/>
                </a:lnTo>
                <a:lnTo>
                  <a:pt x="995597" y="284319"/>
                </a:lnTo>
                <a:lnTo>
                  <a:pt x="1028662" y="329282"/>
                </a:lnTo>
                <a:lnTo>
                  <a:pt x="1066867" y="352451"/>
                </a:lnTo>
                <a:lnTo>
                  <a:pt x="1111669" y="354134"/>
                </a:lnTo>
                <a:lnTo>
                  <a:pt x="1164528" y="334638"/>
                </a:lnTo>
                <a:lnTo>
                  <a:pt x="1222864" y="290885"/>
                </a:lnTo>
                <a:lnTo>
                  <a:pt x="1265484" y="231729"/>
                </a:lnTo>
                <a:lnTo>
                  <a:pt x="1280448" y="206656"/>
                </a:lnTo>
                <a:lnTo>
                  <a:pt x="1296930" y="182763"/>
                </a:lnTo>
                <a:lnTo>
                  <a:pt x="1332141" y="136353"/>
                </a:lnTo>
                <a:lnTo>
                  <a:pt x="1360710" y="104442"/>
                </a:lnTo>
                <a:lnTo>
                  <a:pt x="1393497" y="77429"/>
                </a:lnTo>
                <a:lnTo>
                  <a:pt x="1429841" y="55301"/>
                </a:lnTo>
                <a:lnTo>
                  <a:pt x="1469082" y="38042"/>
                </a:lnTo>
                <a:lnTo>
                  <a:pt x="1510558" y="25638"/>
                </a:lnTo>
                <a:lnTo>
                  <a:pt x="1553608" y="18076"/>
                </a:lnTo>
                <a:lnTo>
                  <a:pt x="1597572" y="15341"/>
                </a:lnTo>
                <a:lnTo>
                  <a:pt x="1641787" y="17419"/>
                </a:lnTo>
                <a:lnTo>
                  <a:pt x="1685594" y="24296"/>
                </a:lnTo>
                <a:lnTo>
                  <a:pt x="1728330" y="35958"/>
                </a:lnTo>
                <a:lnTo>
                  <a:pt x="1769336" y="52390"/>
                </a:lnTo>
                <a:lnTo>
                  <a:pt x="1807949" y="73578"/>
                </a:lnTo>
                <a:lnTo>
                  <a:pt x="1843509" y="99508"/>
                </a:lnTo>
                <a:lnTo>
                  <a:pt x="1875356" y="130167"/>
                </a:lnTo>
                <a:lnTo>
                  <a:pt x="1902826" y="165539"/>
                </a:lnTo>
                <a:lnTo>
                  <a:pt x="1925261" y="205610"/>
                </a:lnTo>
                <a:lnTo>
                  <a:pt x="1945713" y="245410"/>
                </a:lnTo>
                <a:lnTo>
                  <a:pt x="1970467" y="281124"/>
                </a:lnTo>
                <a:lnTo>
                  <a:pt x="2001526" y="309869"/>
                </a:lnTo>
                <a:lnTo>
                  <a:pt x="2040891" y="328762"/>
                </a:lnTo>
                <a:lnTo>
                  <a:pt x="2090566" y="334919"/>
                </a:lnTo>
                <a:lnTo>
                  <a:pt x="2130481" y="331056"/>
                </a:lnTo>
                <a:lnTo>
                  <a:pt x="2166871" y="320723"/>
                </a:lnTo>
                <a:lnTo>
                  <a:pt x="2199978" y="303106"/>
                </a:lnTo>
                <a:lnTo>
                  <a:pt x="2230045" y="277395"/>
                </a:lnTo>
                <a:lnTo>
                  <a:pt x="2258876" y="247576"/>
                </a:lnTo>
                <a:lnTo>
                  <a:pt x="2317083" y="188449"/>
                </a:lnTo>
                <a:lnTo>
                  <a:pt x="2345934" y="158649"/>
                </a:lnTo>
                <a:lnTo>
                  <a:pt x="2380385" y="128865"/>
                </a:lnTo>
                <a:lnTo>
                  <a:pt x="2419677" y="105772"/>
                </a:lnTo>
                <a:lnTo>
                  <a:pt x="2462578" y="89338"/>
                </a:lnTo>
                <a:lnTo>
                  <a:pt x="2507855" y="79533"/>
                </a:lnTo>
                <a:lnTo>
                  <a:pt x="2554277" y="76324"/>
                </a:lnTo>
                <a:lnTo>
                  <a:pt x="2600612" y="79680"/>
                </a:lnTo>
                <a:lnTo>
                  <a:pt x="2645628" y="89569"/>
                </a:lnTo>
                <a:lnTo>
                  <a:pt x="2688093" y="105961"/>
                </a:lnTo>
                <a:lnTo>
                  <a:pt x="2726774" y="128823"/>
                </a:lnTo>
                <a:lnTo>
                  <a:pt x="2760441" y="158124"/>
                </a:lnTo>
                <a:lnTo>
                  <a:pt x="2790884" y="189769"/>
                </a:lnTo>
                <a:lnTo>
                  <a:pt x="2852277" y="252609"/>
                </a:lnTo>
                <a:lnTo>
                  <a:pt x="2882569" y="284404"/>
                </a:lnTo>
                <a:lnTo>
                  <a:pt x="2904481" y="302893"/>
                </a:lnTo>
                <a:lnTo>
                  <a:pt x="2927366" y="311843"/>
                </a:lnTo>
                <a:lnTo>
                  <a:pt x="2951565" y="310382"/>
                </a:lnTo>
                <a:lnTo>
                  <a:pt x="2977420" y="297640"/>
                </a:lnTo>
                <a:lnTo>
                  <a:pt x="2980069" y="295809"/>
                </a:lnTo>
                <a:lnTo>
                  <a:pt x="2986052" y="293110"/>
                </a:lnTo>
                <a:lnTo>
                  <a:pt x="3039337" y="272094"/>
                </a:lnTo>
                <a:lnTo>
                  <a:pt x="3041439" y="271859"/>
                </a:lnTo>
                <a:lnTo>
                  <a:pt x="3041439" y="522367"/>
                </a:lnTo>
                <a:lnTo>
                  <a:pt x="3013152" y="534584"/>
                </a:lnTo>
                <a:lnTo>
                  <a:pt x="2969997" y="544831"/>
                </a:lnTo>
                <a:lnTo>
                  <a:pt x="2926219" y="547127"/>
                </a:lnTo>
                <a:lnTo>
                  <a:pt x="2882252" y="541457"/>
                </a:lnTo>
                <a:lnTo>
                  <a:pt x="2838533" y="527802"/>
                </a:lnTo>
                <a:lnTo>
                  <a:pt x="2795497" y="506145"/>
                </a:lnTo>
                <a:lnTo>
                  <a:pt x="2760929" y="482936"/>
                </a:lnTo>
                <a:lnTo>
                  <a:pt x="2729191" y="456685"/>
                </a:lnTo>
                <a:lnTo>
                  <a:pt x="2700260" y="427374"/>
                </a:lnTo>
                <a:lnTo>
                  <a:pt x="2674113" y="394982"/>
                </a:lnTo>
                <a:lnTo>
                  <a:pt x="2656982" y="371264"/>
                </a:lnTo>
                <a:lnTo>
                  <a:pt x="2648020" y="359762"/>
                </a:lnTo>
                <a:lnTo>
                  <a:pt x="2638386" y="348912"/>
                </a:lnTo>
                <a:lnTo>
                  <a:pt x="2595573" y="312503"/>
                </a:lnTo>
                <a:lnTo>
                  <a:pt x="2556864" y="299585"/>
                </a:lnTo>
                <a:lnTo>
                  <a:pt x="2517645" y="310161"/>
                </a:lnTo>
                <a:lnTo>
                  <a:pt x="2473301" y="344235"/>
                </a:lnTo>
                <a:lnTo>
                  <a:pt x="2443774" y="373339"/>
                </a:lnTo>
                <a:lnTo>
                  <a:pt x="2386171" y="433091"/>
                </a:lnTo>
                <a:lnTo>
                  <a:pt x="2356692" y="462237"/>
                </a:lnTo>
                <a:lnTo>
                  <a:pt x="2322874" y="490617"/>
                </a:lnTo>
                <a:lnTo>
                  <a:pt x="2286345" y="514363"/>
                </a:lnTo>
                <a:lnTo>
                  <a:pt x="2247590" y="533473"/>
                </a:lnTo>
                <a:lnTo>
                  <a:pt x="2207097" y="547944"/>
                </a:lnTo>
                <a:lnTo>
                  <a:pt x="2165351" y="557774"/>
                </a:lnTo>
                <a:lnTo>
                  <a:pt x="2122841" y="562960"/>
                </a:lnTo>
                <a:lnTo>
                  <a:pt x="2080051" y="563501"/>
                </a:lnTo>
                <a:lnTo>
                  <a:pt x="2037470" y="559395"/>
                </a:lnTo>
                <a:lnTo>
                  <a:pt x="1995584" y="550639"/>
                </a:lnTo>
                <a:lnTo>
                  <a:pt x="1954879" y="537230"/>
                </a:lnTo>
                <a:lnTo>
                  <a:pt x="1915842" y="519168"/>
                </a:lnTo>
                <a:lnTo>
                  <a:pt x="1878960" y="496448"/>
                </a:lnTo>
                <a:lnTo>
                  <a:pt x="1844720" y="469071"/>
                </a:lnTo>
                <a:lnTo>
                  <a:pt x="1813608" y="437032"/>
                </a:lnTo>
                <a:lnTo>
                  <a:pt x="1786111" y="400330"/>
                </a:lnTo>
                <a:lnTo>
                  <a:pt x="1753844" y="351510"/>
                </a:lnTo>
                <a:lnTo>
                  <a:pt x="1737396" y="327329"/>
                </a:lnTo>
                <a:lnTo>
                  <a:pt x="1720615" y="303404"/>
                </a:lnTo>
                <a:lnTo>
                  <a:pt x="1688246" y="267476"/>
                </a:lnTo>
                <a:lnTo>
                  <a:pt x="1652530" y="244638"/>
                </a:lnTo>
                <a:lnTo>
                  <a:pt x="1614522" y="234923"/>
                </a:lnTo>
                <a:lnTo>
                  <a:pt x="1575278" y="238364"/>
                </a:lnTo>
                <a:lnTo>
                  <a:pt x="1535856" y="254993"/>
                </a:lnTo>
                <a:lnTo>
                  <a:pt x="1497311" y="284844"/>
                </a:lnTo>
                <a:lnTo>
                  <a:pt x="1464521" y="327316"/>
                </a:lnTo>
                <a:lnTo>
                  <a:pt x="1438555" y="373992"/>
                </a:lnTo>
                <a:lnTo>
                  <a:pt x="1410383" y="418301"/>
                </a:lnTo>
                <a:lnTo>
                  <a:pt x="1378637" y="456748"/>
                </a:lnTo>
                <a:lnTo>
                  <a:pt x="1343554" y="489579"/>
                </a:lnTo>
                <a:lnTo>
                  <a:pt x="1305369" y="517043"/>
                </a:lnTo>
                <a:lnTo>
                  <a:pt x="1264322" y="539387"/>
                </a:lnTo>
                <a:lnTo>
                  <a:pt x="1220648" y="556860"/>
                </a:lnTo>
                <a:lnTo>
                  <a:pt x="1174584" y="569707"/>
                </a:lnTo>
                <a:lnTo>
                  <a:pt x="1126367" y="578179"/>
                </a:lnTo>
                <a:lnTo>
                  <a:pt x="1076235" y="582521"/>
                </a:lnTo>
                <a:lnTo>
                  <a:pt x="1029927" y="580288"/>
                </a:lnTo>
                <a:lnTo>
                  <a:pt x="986362" y="569746"/>
                </a:lnTo>
                <a:lnTo>
                  <a:pt x="945738" y="551672"/>
                </a:lnTo>
                <a:lnTo>
                  <a:pt x="908253" y="526841"/>
                </a:lnTo>
                <a:lnTo>
                  <a:pt x="874106" y="496030"/>
                </a:lnTo>
                <a:lnTo>
                  <a:pt x="843492" y="460014"/>
                </a:lnTo>
                <a:lnTo>
                  <a:pt x="804062" y="398794"/>
                </a:lnTo>
                <a:lnTo>
                  <a:pt x="768936" y="334552"/>
                </a:lnTo>
                <a:lnTo>
                  <a:pt x="739593" y="288715"/>
                </a:lnTo>
                <a:lnTo>
                  <a:pt x="707916" y="255930"/>
                </a:lnTo>
                <a:lnTo>
                  <a:pt x="672774" y="235853"/>
                </a:lnTo>
                <a:lnTo>
                  <a:pt x="633034" y="228134"/>
                </a:lnTo>
                <a:lnTo>
                  <a:pt x="587563" y="232426"/>
                </a:lnTo>
                <a:lnTo>
                  <a:pt x="535229" y="248384"/>
                </a:lnTo>
                <a:lnTo>
                  <a:pt x="485325" y="270599"/>
                </a:lnTo>
                <a:lnTo>
                  <a:pt x="439261" y="297345"/>
                </a:lnTo>
                <a:lnTo>
                  <a:pt x="397118" y="328754"/>
                </a:lnTo>
                <a:lnTo>
                  <a:pt x="358977" y="364959"/>
                </a:lnTo>
                <a:lnTo>
                  <a:pt x="324919" y="406091"/>
                </a:lnTo>
                <a:lnTo>
                  <a:pt x="295025" y="452285"/>
                </a:lnTo>
                <a:lnTo>
                  <a:pt x="272036" y="492438"/>
                </a:lnTo>
                <a:lnTo>
                  <a:pt x="248318" y="532236"/>
                </a:lnTo>
                <a:lnTo>
                  <a:pt x="223231" y="571049"/>
                </a:lnTo>
                <a:lnTo>
                  <a:pt x="196133" y="608249"/>
                </a:lnTo>
                <a:lnTo>
                  <a:pt x="161043" y="644414"/>
                </a:lnTo>
                <a:lnTo>
                  <a:pt x="126832" y="661480"/>
                </a:lnTo>
                <a:close/>
              </a:path>
            </a:pathLst>
          </a:custGeom>
          <a:solidFill>
            <a:srgbClr val="6A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82173" y="9070937"/>
            <a:ext cx="2005964" cy="902969"/>
          </a:xfrm>
          <a:custGeom>
            <a:avLst/>
            <a:gdLst/>
            <a:ahLst/>
            <a:cxnLst/>
            <a:rect l="l" t="t" r="r" b="b"/>
            <a:pathLst>
              <a:path w="2005965" h="902970">
                <a:moveTo>
                  <a:pt x="1559978" y="670559"/>
                </a:moveTo>
                <a:lnTo>
                  <a:pt x="1523272" y="634999"/>
                </a:lnTo>
                <a:lnTo>
                  <a:pt x="1492980" y="598169"/>
                </a:lnTo>
                <a:lnTo>
                  <a:pt x="1466563" y="557529"/>
                </a:lnTo>
                <a:lnTo>
                  <a:pt x="1444407" y="514349"/>
                </a:lnTo>
                <a:lnTo>
                  <a:pt x="1426900" y="471169"/>
                </a:lnTo>
                <a:lnTo>
                  <a:pt x="1414427" y="424179"/>
                </a:lnTo>
                <a:lnTo>
                  <a:pt x="1407377" y="377189"/>
                </a:lnTo>
                <a:lnTo>
                  <a:pt x="1406294" y="334009"/>
                </a:lnTo>
                <a:lnTo>
                  <a:pt x="1406199" y="330199"/>
                </a:lnTo>
                <a:lnTo>
                  <a:pt x="1406135" y="327659"/>
                </a:lnTo>
                <a:lnTo>
                  <a:pt x="1410759" y="280669"/>
                </a:lnTo>
                <a:lnTo>
                  <a:pt x="1421044" y="233679"/>
                </a:lnTo>
                <a:lnTo>
                  <a:pt x="1436880" y="190499"/>
                </a:lnTo>
                <a:lnTo>
                  <a:pt x="1458159" y="146049"/>
                </a:lnTo>
                <a:lnTo>
                  <a:pt x="1484769" y="109219"/>
                </a:lnTo>
                <a:lnTo>
                  <a:pt x="1516601" y="76199"/>
                </a:lnTo>
                <a:lnTo>
                  <a:pt x="1553546" y="45719"/>
                </a:lnTo>
                <a:lnTo>
                  <a:pt x="1595494" y="22859"/>
                </a:lnTo>
                <a:lnTo>
                  <a:pt x="1643897" y="6349"/>
                </a:lnTo>
                <a:lnTo>
                  <a:pt x="1693459" y="0"/>
                </a:lnTo>
                <a:lnTo>
                  <a:pt x="1743085" y="0"/>
                </a:lnTo>
                <a:lnTo>
                  <a:pt x="1791682" y="6349"/>
                </a:lnTo>
                <a:lnTo>
                  <a:pt x="1838153" y="22859"/>
                </a:lnTo>
                <a:lnTo>
                  <a:pt x="1881407" y="49529"/>
                </a:lnTo>
                <a:lnTo>
                  <a:pt x="1920347" y="82549"/>
                </a:lnTo>
                <a:lnTo>
                  <a:pt x="1951068" y="119379"/>
                </a:lnTo>
                <a:lnTo>
                  <a:pt x="1975832" y="160019"/>
                </a:lnTo>
                <a:lnTo>
                  <a:pt x="1978723" y="166369"/>
                </a:lnTo>
                <a:lnTo>
                  <a:pt x="1694375" y="166369"/>
                </a:lnTo>
                <a:lnTo>
                  <a:pt x="1648353" y="186689"/>
                </a:lnTo>
                <a:lnTo>
                  <a:pt x="1610862" y="219709"/>
                </a:lnTo>
                <a:lnTo>
                  <a:pt x="1585791" y="264159"/>
                </a:lnTo>
                <a:lnTo>
                  <a:pt x="1574138" y="309879"/>
                </a:lnTo>
                <a:lnTo>
                  <a:pt x="1573463" y="346709"/>
                </a:lnTo>
                <a:lnTo>
                  <a:pt x="1573393" y="350519"/>
                </a:lnTo>
                <a:lnTo>
                  <a:pt x="1573323" y="354329"/>
                </a:lnTo>
                <a:lnTo>
                  <a:pt x="1573260" y="356869"/>
                </a:lnTo>
                <a:lnTo>
                  <a:pt x="1581889" y="407669"/>
                </a:lnTo>
                <a:lnTo>
                  <a:pt x="1598756" y="450849"/>
                </a:lnTo>
                <a:lnTo>
                  <a:pt x="1622592" y="494029"/>
                </a:lnTo>
                <a:lnTo>
                  <a:pt x="1651931" y="530859"/>
                </a:lnTo>
                <a:lnTo>
                  <a:pt x="1686309" y="561339"/>
                </a:lnTo>
                <a:lnTo>
                  <a:pt x="1706551" y="575309"/>
                </a:lnTo>
                <a:lnTo>
                  <a:pt x="1676304" y="601979"/>
                </a:lnTo>
                <a:lnTo>
                  <a:pt x="1634753" y="628649"/>
                </a:lnTo>
                <a:lnTo>
                  <a:pt x="1591025" y="655210"/>
                </a:lnTo>
                <a:lnTo>
                  <a:pt x="1590444" y="655518"/>
                </a:lnTo>
                <a:lnTo>
                  <a:pt x="1559978" y="670559"/>
                </a:lnTo>
                <a:close/>
              </a:path>
              <a:path w="2005965" h="902970">
                <a:moveTo>
                  <a:pt x="757476" y="822959"/>
                </a:moveTo>
                <a:lnTo>
                  <a:pt x="660441" y="822959"/>
                </a:lnTo>
                <a:lnTo>
                  <a:pt x="564134" y="808989"/>
                </a:lnTo>
                <a:lnTo>
                  <a:pt x="516874" y="798829"/>
                </a:lnTo>
                <a:lnTo>
                  <a:pt x="425379" y="765809"/>
                </a:lnTo>
                <a:lnTo>
                  <a:pt x="381641" y="745489"/>
                </a:lnTo>
                <a:lnTo>
                  <a:pt x="339573" y="722629"/>
                </a:lnTo>
                <a:lnTo>
                  <a:pt x="260691" y="668019"/>
                </a:lnTo>
                <a:lnTo>
                  <a:pt x="224639" y="634999"/>
                </a:lnTo>
                <a:lnTo>
                  <a:pt x="190954" y="601979"/>
                </a:lnTo>
                <a:lnTo>
                  <a:pt x="159719" y="567689"/>
                </a:lnTo>
                <a:lnTo>
                  <a:pt x="131014" y="528319"/>
                </a:lnTo>
                <a:lnTo>
                  <a:pt x="104922" y="487679"/>
                </a:lnTo>
                <a:lnTo>
                  <a:pt x="81523" y="447039"/>
                </a:lnTo>
                <a:lnTo>
                  <a:pt x="60899" y="403859"/>
                </a:lnTo>
                <a:lnTo>
                  <a:pt x="43132" y="360679"/>
                </a:lnTo>
                <a:lnTo>
                  <a:pt x="28304" y="313689"/>
                </a:lnTo>
                <a:lnTo>
                  <a:pt x="16494" y="270509"/>
                </a:lnTo>
                <a:lnTo>
                  <a:pt x="7786" y="223519"/>
                </a:lnTo>
                <a:lnTo>
                  <a:pt x="2261" y="172719"/>
                </a:lnTo>
                <a:lnTo>
                  <a:pt x="125" y="129539"/>
                </a:lnTo>
                <a:lnTo>
                  <a:pt x="0" y="126999"/>
                </a:lnTo>
                <a:lnTo>
                  <a:pt x="6748" y="90169"/>
                </a:lnTo>
                <a:lnTo>
                  <a:pt x="25384" y="66039"/>
                </a:lnTo>
                <a:lnTo>
                  <a:pt x="51986" y="49529"/>
                </a:lnTo>
                <a:lnTo>
                  <a:pt x="82635" y="45719"/>
                </a:lnTo>
                <a:lnTo>
                  <a:pt x="113409" y="49529"/>
                </a:lnTo>
                <a:lnTo>
                  <a:pt x="140387" y="66039"/>
                </a:lnTo>
                <a:lnTo>
                  <a:pt x="159650" y="90169"/>
                </a:lnTo>
                <a:lnTo>
                  <a:pt x="167277" y="126999"/>
                </a:lnTo>
                <a:lnTo>
                  <a:pt x="170027" y="172719"/>
                </a:lnTo>
                <a:lnTo>
                  <a:pt x="177009" y="219709"/>
                </a:lnTo>
                <a:lnTo>
                  <a:pt x="188077" y="266699"/>
                </a:lnTo>
                <a:lnTo>
                  <a:pt x="203087" y="313689"/>
                </a:lnTo>
                <a:lnTo>
                  <a:pt x="221893" y="354329"/>
                </a:lnTo>
                <a:lnTo>
                  <a:pt x="244350" y="397509"/>
                </a:lnTo>
                <a:lnTo>
                  <a:pt x="270313" y="438149"/>
                </a:lnTo>
                <a:lnTo>
                  <a:pt x="299637" y="474979"/>
                </a:lnTo>
                <a:lnTo>
                  <a:pt x="332176" y="507999"/>
                </a:lnTo>
                <a:lnTo>
                  <a:pt x="367786" y="538479"/>
                </a:lnTo>
                <a:lnTo>
                  <a:pt x="406320" y="567689"/>
                </a:lnTo>
                <a:lnTo>
                  <a:pt x="447634" y="591819"/>
                </a:lnTo>
                <a:lnTo>
                  <a:pt x="489455" y="612139"/>
                </a:lnTo>
                <a:lnTo>
                  <a:pt x="533321" y="628649"/>
                </a:lnTo>
                <a:lnTo>
                  <a:pt x="578780" y="641349"/>
                </a:lnTo>
                <a:lnTo>
                  <a:pt x="625382" y="651509"/>
                </a:lnTo>
                <a:lnTo>
                  <a:pt x="672677" y="657859"/>
                </a:lnTo>
                <a:lnTo>
                  <a:pt x="765738" y="657859"/>
                </a:lnTo>
                <a:lnTo>
                  <a:pt x="794276" y="692149"/>
                </a:lnTo>
                <a:lnTo>
                  <a:pt x="828004" y="725169"/>
                </a:lnTo>
                <a:lnTo>
                  <a:pt x="864400" y="755649"/>
                </a:lnTo>
                <a:lnTo>
                  <a:pt x="903050" y="786129"/>
                </a:lnTo>
                <a:lnTo>
                  <a:pt x="912656" y="792479"/>
                </a:lnTo>
                <a:lnTo>
                  <a:pt x="853254" y="808989"/>
                </a:lnTo>
                <a:lnTo>
                  <a:pt x="757476" y="822959"/>
                </a:lnTo>
                <a:close/>
              </a:path>
              <a:path w="2005965" h="902970">
                <a:moveTo>
                  <a:pt x="768343" y="655210"/>
                </a:moveTo>
                <a:lnTo>
                  <a:pt x="763544" y="655210"/>
                </a:lnTo>
                <a:lnTo>
                  <a:pt x="736462" y="618489"/>
                </a:lnTo>
                <a:lnTo>
                  <a:pt x="713200" y="577849"/>
                </a:lnTo>
                <a:lnTo>
                  <a:pt x="694249" y="534669"/>
                </a:lnTo>
                <a:lnTo>
                  <a:pt x="680020" y="491489"/>
                </a:lnTo>
                <a:lnTo>
                  <a:pt x="670925" y="444499"/>
                </a:lnTo>
                <a:lnTo>
                  <a:pt x="667628" y="401319"/>
                </a:lnTo>
                <a:lnTo>
                  <a:pt x="667546" y="393699"/>
                </a:lnTo>
                <a:lnTo>
                  <a:pt x="669779" y="350519"/>
                </a:lnTo>
                <a:lnTo>
                  <a:pt x="679234" y="300989"/>
                </a:lnTo>
                <a:lnTo>
                  <a:pt x="695845" y="250189"/>
                </a:lnTo>
                <a:lnTo>
                  <a:pt x="719193" y="207009"/>
                </a:lnTo>
                <a:lnTo>
                  <a:pt x="748855" y="166369"/>
                </a:lnTo>
                <a:lnTo>
                  <a:pt x="784411" y="129539"/>
                </a:lnTo>
                <a:lnTo>
                  <a:pt x="825438" y="102869"/>
                </a:lnTo>
                <a:lnTo>
                  <a:pt x="871516" y="80009"/>
                </a:lnTo>
                <a:lnTo>
                  <a:pt x="917557" y="66039"/>
                </a:lnTo>
                <a:lnTo>
                  <a:pt x="964101" y="66039"/>
                </a:lnTo>
                <a:lnTo>
                  <a:pt x="1010136" y="69849"/>
                </a:lnTo>
                <a:lnTo>
                  <a:pt x="1054649" y="82549"/>
                </a:lnTo>
                <a:lnTo>
                  <a:pt x="1096629" y="102869"/>
                </a:lnTo>
                <a:lnTo>
                  <a:pt x="1135062" y="129539"/>
                </a:lnTo>
                <a:lnTo>
                  <a:pt x="1168936" y="163829"/>
                </a:lnTo>
                <a:lnTo>
                  <a:pt x="1198080" y="203199"/>
                </a:lnTo>
                <a:lnTo>
                  <a:pt x="1215931" y="233679"/>
                </a:lnTo>
                <a:lnTo>
                  <a:pt x="969039" y="233679"/>
                </a:lnTo>
                <a:lnTo>
                  <a:pt x="930816" y="240029"/>
                </a:lnTo>
                <a:lnTo>
                  <a:pt x="895227" y="256539"/>
                </a:lnTo>
                <a:lnTo>
                  <a:pt x="865159" y="290829"/>
                </a:lnTo>
                <a:lnTo>
                  <a:pt x="843884" y="330199"/>
                </a:lnTo>
                <a:lnTo>
                  <a:pt x="835151" y="374649"/>
                </a:lnTo>
                <a:lnTo>
                  <a:pt x="837289" y="420369"/>
                </a:lnTo>
                <a:lnTo>
                  <a:pt x="848629" y="464819"/>
                </a:lnTo>
                <a:lnTo>
                  <a:pt x="867501" y="507999"/>
                </a:lnTo>
                <a:lnTo>
                  <a:pt x="892569" y="548639"/>
                </a:lnTo>
                <a:lnTo>
                  <a:pt x="922004" y="585469"/>
                </a:lnTo>
                <a:lnTo>
                  <a:pt x="938224" y="601475"/>
                </a:lnTo>
                <a:lnTo>
                  <a:pt x="938658" y="601979"/>
                </a:lnTo>
                <a:lnTo>
                  <a:pt x="937913" y="602309"/>
                </a:lnTo>
                <a:lnTo>
                  <a:pt x="903760" y="618489"/>
                </a:lnTo>
                <a:lnTo>
                  <a:pt x="859764" y="634999"/>
                </a:lnTo>
                <a:lnTo>
                  <a:pt x="814208" y="648969"/>
                </a:lnTo>
                <a:lnTo>
                  <a:pt x="768343" y="655210"/>
                </a:lnTo>
                <a:close/>
              </a:path>
              <a:path w="2005965" h="902970">
                <a:moveTo>
                  <a:pt x="1874604" y="642619"/>
                </a:moveTo>
                <a:lnTo>
                  <a:pt x="1811334" y="628649"/>
                </a:lnTo>
                <a:lnTo>
                  <a:pt x="1766845" y="612139"/>
                </a:lnTo>
                <a:lnTo>
                  <a:pt x="1724892" y="588009"/>
                </a:lnTo>
                <a:lnTo>
                  <a:pt x="1706551" y="575309"/>
                </a:lnTo>
                <a:lnTo>
                  <a:pt x="1715068" y="567689"/>
                </a:lnTo>
                <a:lnTo>
                  <a:pt x="1750614" y="534669"/>
                </a:lnTo>
                <a:lnTo>
                  <a:pt x="1782510" y="494029"/>
                </a:lnTo>
                <a:lnTo>
                  <a:pt x="1812677" y="450849"/>
                </a:lnTo>
                <a:lnTo>
                  <a:pt x="1835662" y="401319"/>
                </a:lnTo>
                <a:lnTo>
                  <a:pt x="1848046" y="346709"/>
                </a:lnTo>
                <a:lnTo>
                  <a:pt x="1846410" y="293369"/>
                </a:lnTo>
                <a:lnTo>
                  <a:pt x="1834193" y="253999"/>
                </a:lnTo>
                <a:lnTo>
                  <a:pt x="1812913" y="213359"/>
                </a:lnTo>
                <a:lnTo>
                  <a:pt x="1783038" y="182879"/>
                </a:lnTo>
                <a:lnTo>
                  <a:pt x="1745040" y="166369"/>
                </a:lnTo>
                <a:lnTo>
                  <a:pt x="1978723" y="166369"/>
                </a:lnTo>
                <a:lnTo>
                  <a:pt x="1994621" y="203199"/>
                </a:lnTo>
                <a:lnTo>
                  <a:pt x="2005825" y="243839"/>
                </a:lnTo>
                <a:lnTo>
                  <a:pt x="2005825" y="410209"/>
                </a:lnTo>
                <a:lnTo>
                  <a:pt x="1979446" y="491489"/>
                </a:lnTo>
                <a:lnTo>
                  <a:pt x="1955940" y="534669"/>
                </a:lnTo>
                <a:lnTo>
                  <a:pt x="1927870" y="577849"/>
                </a:lnTo>
                <a:lnTo>
                  <a:pt x="1896007" y="618489"/>
                </a:lnTo>
                <a:lnTo>
                  <a:pt x="1874604" y="642619"/>
                </a:lnTo>
                <a:close/>
              </a:path>
              <a:path w="2005965" h="902970">
                <a:moveTo>
                  <a:pt x="1092037" y="698499"/>
                </a:moveTo>
                <a:lnTo>
                  <a:pt x="1091107" y="698499"/>
                </a:lnTo>
                <a:lnTo>
                  <a:pt x="1073556" y="692149"/>
                </a:lnTo>
                <a:lnTo>
                  <a:pt x="1031583" y="671829"/>
                </a:lnTo>
                <a:lnTo>
                  <a:pt x="1001427" y="651509"/>
                </a:lnTo>
                <a:lnTo>
                  <a:pt x="997570" y="648969"/>
                </a:lnTo>
                <a:lnTo>
                  <a:pt x="992004" y="645159"/>
                </a:lnTo>
                <a:lnTo>
                  <a:pt x="955313" y="618489"/>
                </a:lnTo>
                <a:lnTo>
                  <a:pt x="945320" y="608329"/>
                </a:lnTo>
                <a:lnTo>
                  <a:pt x="939087" y="602309"/>
                </a:lnTo>
                <a:lnTo>
                  <a:pt x="938707" y="601979"/>
                </a:lnTo>
                <a:lnTo>
                  <a:pt x="939704" y="601475"/>
                </a:lnTo>
                <a:lnTo>
                  <a:pt x="945744" y="598169"/>
                </a:lnTo>
                <a:lnTo>
                  <a:pt x="985264" y="571499"/>
                </a:lnTo>
                <a:lnTo>
                  <a:pt x="1024465" y="538479"/>
                </a:lnTo>
                <a:lnTo>
                  <a:pt x="1057988" y="497839"/>
                </a:lnTo>
                <a:lnTo>
                  <a:pt x="1081663" y="450849"/>
                </a:lnTo>
                <a:lnTo>
                  <a:pt x="1091319" y="401319"/>
                </a:lnTo>
                <a:lnTo>
                  <a:pt x="1086237" y="356869"/>
                </a:lnTo>
                <a:lnTo>
                  <a:pt x="1069740" y="309879"/>
                </a:lnTo>
                <a:lnTo>
                  <a:pt x="1042954" y="274319"/>
                </a:lnTo>
                <a:lnTo>
                  <a:pt x="1007011" y="246379"/>
                </a:lnTo>
                <a:lnTo>
                  <a:pt x="969039" y="233679"/>
                </a:lnTo>
                <a:lnTo>
                  <a:pt x="1215931" y="233679"/>
                </a:lnTo>
                <a:lnTo>
                  <a:pt x="1221881" y="243839"/>
                </a:lnTo>
                <a:lnTo>
                  <a:pt x="1239953" y="287019"/>
                </a:lnTo>
                <a:lnTo>
                  <a:pt x="1251909" y="334009"/>
                </a:lnTo>
                <a:lnTo>
                  <a:pt x="1257364" y="380999"/>
                </a:lnTo>
                <a:lnTo>
                  <a:pt x="1256162" y="420369"/>
                </a:lnTo>
                <a:lnTo>
                  <a:pt x="1256046" y="424179"/>
                </a:lnTo>
                <a:lnTo>
                  <a:pt x="1247222" y="477519"/>
                </a:lnTo>
                <a:lnTo>
                  <a:pt x="1231095" y="524509"/>
                </a:lnTo>
                <a:lnTo>
                  <a:pt x="1208987" y="567689"/>
                </a:lnTo>
                <a:lnTo>
                  <a:pt x="1181594" y="608329"/>
                </a:lnTo>
                <a:lnTo>
                  <a:pt x="1149613" y="648969"/>
                </a:lnTo>
                <a:lnTo>
                  <a:pt x="1113741" y="681989"/>
                </a:lnTo>
                <a:lnTo>
                  <a:pt x="1092037" y="698499"/>
                </a:lnTo>
                <a:close/>
              </a:path>
              <a:path w="2005965" h="902970">
                <a:moveTo>
                  <a:pt x="1715981" y="770889"/>
                </a:moveTo>
                <a:lnTo>
                  <a:pt x="1675439" y="751839"/>
                </a:lnTo>
                <a:lnTo>
                  <a:pt x="1645497" y="735329"/>
                </a:lnTo>
                <a:lnTo>
                  <a:pt x="1633521" y="728979"/>
                </a:lnTo>
                <a:lnTo>
                  <a:pt x="1593929" y="698499"/>
                </a:lnTo>
                <a:lnTo>
                  <a:pt x="1559978" y="670559"/>
                </a:lnTo>
                <a:lnTo>
                  <a:pt x="1590444" y="655518"/>
                </a:lnTo>
                <a:lnTo>
                  <a:pt x="1591025" y="655210"/>
                </a:lnTo>
                <a:lnTo>
                  <a:pt x="1634753" y="628649"/>
                </a:lnTo>
                <a:lnTo>
                  <a:pt x="1676304" y="601979"/>
                </a:lnTo>
                <a:lnTo>
                  <a:pt x="1706551" y="575309"/>
                </a:lnTo>
                <a:lnTo>
                  <a:pt x="1724892" y="588009"/>
                </a:lnTo>
                <a:lnTo>
                  <a:pt x="1766845" y="612139"/>
                </a:lnTo>
                <a:lnTo>
                  <a:pt x="1811334" y="628649"/>
                </a:lnTo>
                <a:lnTo>
                  <a:pt x="1857525" y="641349"/>
                </a:lnTo>
                <a:lnTo>
                  <a:pt x="1874604" y="642619"/>
                </a:lnTo>
                <a:lnTo>
                  <a:pt x="1861125" y="657859"/>
                </a:lnTo>
                <a:lnTo>
                  <a:pt x="1823995" y="692149"/>
                </a:lnTo>
                <a:lnTo>
                  <a:pt x="1787100" y="722629"/>
                </a:lnTo>
                <a:lnTo>
                  <a:pt x="1748636" y="749299"/>
                </a:lnTo>
                <a:lnTo>
                  <a:pt x="1715981" y="770889"/>
                </a:lnTo>
                <a:close/>
              </a:path>
              <a:path w="2005965" h="902970">
                <a:moveTo>
                  <a:pt x="938049" y="602309"/>
                </a:moveTo>
                <a:lnTo>
                  <a:pt x="938608" y="601979"/>
                </a:lnTo>
                <a:lnTo>
                  <a:pt x="939673" y="601475"/>
                </a:lnTo>
                <a:lnTo>
                  <a:pt x="938224" y="601475"/>
                </a:lnTo>
                <a:lnTo>
                  <a:pt x="938746" y="601979"/>
                </a:lnTo>
                <a:lnTo>
                  <a:pt x="938049" y="602309"/>
                </a:lnTo>
                <a:close/>
              </a:path>
              <a:path w="2005965" h="902970">
                <a:moveTo>
                  <a:pt x="938746" y="601979"/>
                </a:moveTo>
                <a:lnTo>
                  <a:pt x="938224" y="601475"/>
                </a:lnTo>
                <a:lnTo>
                  <a:pt x="939673" y="601475"/>
                </a:lnTo>
                <a:lnTo>
                  <a:pt x="938746" y="601979"/>
                </a:lnTo>
                <a:close/>
              </a:path>
              <a:path w="2005965" h="902970">
                <a:moveTo>
                  <a:pt x="1006686" y="655210"/>
                </a:moveTo>
                <a:lnTo>
                  <a:pt x="768343" y="655210"/>
                </a:lnTo>
                <a:lnTo>
                  <a:pt x="814208" y="648969"/>
                </a:lnTo>
                <a:lnTo>
                  <a:pt x="859764" y="634999"/>
                </a:lnTo>
                <a:lnTo>
                  <a:pt x="903760" y="618489"/>
                </a:lnTo>
                <a:lnTo>
                  <a:pt x="938796" y="601979"/>
                </a:lnTo>
                <a:lnTo>
                  <a:pt x="939087" y="602309"/>
                </a:lnTo>
                <a:lnTo>
                  <a:pt x="945320" y="608329"/>
                </a:lnTo>
                <a:lnTo>
                  <a:pt x="955313" y="618489"/>
                </a:lnTo>
                <a:lnTo>
                  <a:pt x="992004" y="645159"/>
                </a:lnTo>
                <a:lnTo>
                  <a:pt x="997658" y="648969"/>
                </a:lnTo>
                <a:lnTo>
                  <a:pt x="1001280" y="651509"/>
                </a:lnTo>
                <a:lnTo>
                  <a:pt x="1006686" y="655210"/>
                </a:lnTo>
                <a:close/>
              </a:path>
              <a:path w="2005965" h="902970">
                <a:moveTo>
                  <a:pt x="2005825" y="648969"/>
                </a:moveTo>
                <a:lnTo>
                  <a:pt x="1951674" y="648969"/>
                </a:lnTo>
                <a:lnTo>
                  <a:pt x="2005825" y="640079"/>
                </a:lnTo>
                <a:lnTo>
                  <a:pt x="2005825" y="648969"/>
                </a:lnTo>
                <a:close/>
              </a:path>
              <a:path w="2005965" h="902970">
                <a:moveTo>
                  <a:pt x="1957456" y="812799"/>
                </a:moveTo>
                <a:lnTo>
                  <a:pt x="1908927" y="812799"/>
                </a:lnTo>
                <a:lnTo>
                  <a:pt x="1860137" y="808989"/>
                </a:lnTo>
                <a:lnTo>
                  <a:pt x="1811282" y="802639"/>
                </a:lnTo>
                <a:lnTo>
                  <a:pt x="1764707" y="788669"/>
                </a:lnTo>
                <a:lnTo>
                  <a:pt x="1719297" y="772159"/>
                </a:lnTo>
                <a:lnTo>
                  <a:pt x="1715981" y="770889"/>
                </a:lnTo>
                <a:lnTo>
                  <a:pt x="1748636" y="749299"/>
                </a:lnTo>
                <a:lnTo>
                  <a:pt x="1787100" y="722629"/>
                </a:lnTo>
                <a:lnTo>
                  <a:pt x="1823995" y="692149"/>
                </a:lnTo>
                <a:lnTo>
                  <a:pt x="1861125" y="657859"/>
                </a:lnTo>
                <a:lnTo>
                  <a:pt x="1874604" y="642619"/>
                </a:lnTo>
                <a:lnTo>
                  <a:pt x="1951674" y="648969"/>
                </a:lnTo>
                <a:lnTo>
                  <a:pt x="2005825" y="648969"/>
                </a:lnTo>
                <a:lnTo>
                  <a:pt x="2005825" y="805179"/>
                </a:lnTo>
                <a:lnTo>
                  <a:pt x="1957456" y="812799"/>
                </a:lnTo>
                <a:close/>
              </a:path>
              <a:path w="2005965" h="902970">
                <a:moveTo>
                  <a:pt x="912656" y="792479"/>
                </a:moveTo>
                <a:lnTo>
                  <a:pt x="864400" y="755649"/>
                </a:lnTo>
                <a:lnTo>
                  <a:pt x="828004" y="725169"/>
                </a:lnTo>
                <a:lnTo>
                  <a:pt x="794276" y="692149"/>
                </a:lnTo>
                <a:lnTo>
                  <a:pt x="766411" y="657859"/>
                </a:lnTo>
                <a:lnTo>
                  <a:pt x="763842" y="655518"/>
                </a:lnTo>
                <a:lnTo>
                  <a:pt x="769574" y="655210"/>
                </a:lnTo>
                <a:lnTo>
                  <a:pt x="1006686" y="655210"/>
                </a:lnTo>
                <a:lnTo>
                  <a:pt x="1003589" y="653090"/>
                </a:lnTo>
                <a:lnTo>
                  <a:pt x="1007376" y="655518"/>
                </a:lnTo>
                <a:lnTo>
                  <a:pt x="1031583" y="671829"/>
                </a:lnTo>
                <a:lnTo>
                  <a:pt x="1073556" y="692149"/>
                </a:lnTo>
                <a:lnTo>
                  <a:pt x="1091107" y="698499"/>
                </a:lnTo>
                <a:lnTo>
                  <a:pt x="1091735" y="698742"/>
                </a:lnTo>
                <a:lnTo>
                  <a:pt x="1074673" y="712469"/>
                </a:lnTo>
                <a:lnTo>
                  <a:pt x="1033106" y="739139"/>
                </a:lnTo>
                <a:lnTo>
                  <a:pt x="990226" y="761999"/>
                </a:lnTo>
                <a:lnTo>
                  <a:pt x="945792" y="782319"/>
                </a:lnTo>
                <a:lnTo>
                  <a:pt x="912656" y="792479"/>
                </a:lnTo>
                <a:close/>
              </a:path>
              <a:path w="2005965" h="902970">
                <a:moveTo>
                  <a:pt x="765738" y="657859"/>
                </a:moveTo>
                <a:lnTo>
                  <a:pt x="720213" y="657859"/>
                </a:lnTo>
                <a:lnTo>
                  <a:pt x="763842" y="655518"/>
                </a:lnTo>
                <a:lnTo>
                  <a:pt x="765738" y="657859"/>
                </a:lnTo>
                <a:close/>
              </a:path>
              <a:path w="2005965" h="902970">
                <a:moveTo>
                  <a:pt x="794276" y="692149"/>
                </a:moveTo>
                <a:lnTo>
                  <a:pt x="763790" y="655518"/>
                </a:lnTo>
                <a:lnTo>
                  <a:pt x="766411" y="657859"/>
                </a:lnTo>
                <a:lnTo>
                  <a:pt x="794276" y="692149"/>
                </a:lnTo>
                <a:close/>
              </a:path>
              <a:path w="2005965" h="902970">
                <a:moveTo>
                  <a:pt x="1645165" y="735329"/>
                </a:moveTo>
                <a:lnTo>
                  <a:pt x="1302088" y="735329"/>
                </a:lnTo>
                <a:lnTo>
                  <a:pt x="1351072" y="731519"/>
                </a:lnTo>
                <a:lnTo>
                  <a:pt x="1400287" y="725169"/>
                </a:lnTo>
                <a:lnTo>
                  <a:pt x="1497690" y="698499"/>
                </a:lnTo>
                <a:lnTo>
                  <a:pt x="1545014" y="678179"/>
                </a:lnTo>
                <a:lnTo>
                  <a:pt x="1559978" y="670559"/>
                </a:lnTo>
                <a:lnTo>
                  <a:pt x="1593929" y="698499"/>
                </a:lnTo>
                <a:lnTo>
                  <a:pt x="1633521" y="728979"/>
                </a:lnTo>
                <a:lnTo>
                  <a:pt x="1645165" y="735329"/>
                </a:lnTo>
                <a:close/>
              </a:path>
              <a:path w="2005965" h="902970">
                <a:moveTo>
                  <a:pt x="1305351" y="902969"/>
                </a:moveTo>
                <a:lnTo>
                  <a:pt x="1257917" y="902969"/>
                </a:lnTo>
                <a:lnTo>
                  <a:pt x="1210421" y="899159"/>
                </a:lnTo>
                <a:lnTo>
                  <a:pt x="1162987" y="892809"/>
                </a:lnTo>
                <a:lnTo>
                  <a:pt x="1115741" y="882649"/>
                </a:lnTo>
                <a:lnTo>
                  <a:pt x="1071982" y="868679"/>
                </a:lnTo>
                <a:lnTo>
                  <a:pt x="1028422" y="852169"/>
                </a:lnTo>
                <a:lnTo>
                  <a:pt x="985472" y="831849"/>
                </a:lnTo>
                <a:lnTo>
                  <a:pt x="943545" y="812799"/>
                </a:lnTo>
                <a:lnTo>
                  <a:pt x="912656" y="792479"/>
                </a:lnTo>
                <a:lnTo>
                  <a:pt x="945792" y="782319"/>
                </a:lnTo>
                <a:lnTo>
                  <a:pt x="990226" y="761999"/>
                </a:lnTo>
                <a:lnTo>
                  <a:pt x="1033106" y="739139"/>
                </a:lnTo>
                <a:lnTo>
                  <a:pt x="1074673" y="712469"/>
                </a:lnTo>
                <a:lnTo>
                  <a:pt x="1091735" y="698742"/>
                </a:lnTo>
                <a:lnTo>
                  <a:pt x="1117432" y="708659"/>
                </a:lnTo>
                <a:lnTo>
                  <a:pt x="1162716" y="722629"/>
                </a:lnTo>
                <a:lnTo>
                  <a:pt x="1208916" y="731519"/>
                </a:lnTo>
                <a:lnTo>
                  <a:pt x="1255537" y="735329"/>
                </a:lnTo>
                <a:lnTo>
                  <a:pt x="1645165" y="735329"/>
                </a:lnTo>
                <a:lnTo>
                  <a:pt x="1675439" y="751839"/>
                </a:lnTo>
                <a:lnTo>
                  <a:pt x="1715981" y="770889"/>
                </a:lnTo>
                <a:lnTo>
                  <a:pt x="1708730" y="775969"/>
                </a:lnTo>
                <a:lnTo>
                  <a:pt x="1667507" y="798829"/>
                </a:lnTo>
                <a:lnTo>
                  <a:pt x="1625091" y="822959"/>
                </a:lnTo>
                <a:lnTo>
                  <a:pt x="1581610" y="842009"/>
                </a:lnTo>
                <a:lnTo>
                  <a:pt x="1537187" y="859789"/>
                </a:lnTo>
                <a:lnTo>
                  <a:pt x="1446021" y="886459"/>
                </a:lnTo>
                <a:lnTo>
                  <a:pt x="1352596" y="899159"/>
                </a:lnTo>
                <a:lnTo>
                  <a:pt x="1305351" y="902969"/>
                </a:lnTo>
                <a:close/>
              </a:path>
              <a:path w="2005965" h="902970">
                <a:moveTo>
                  <a:pt x="1670833" y="749299"/>
                </a:moveTo>
                <a:lnTo>
                  <a:pt x="1633521" y="728979"/>
                </a:lnTo>
                <a:lnTo>
                  <a:pt x="1645497" y="735329"/>
                </a:lnTo>
                <a:lnTo>
                  <a:pt x="1670833" y="749299"/>
                </a:lnTo>
                <a:close/>
              </a:path>
            </a:pathLst>
          </a:custGeom>
          <a:solidFill>
            <a:srgbClr val="8BC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16439" y="6560451"/>
            <a:ext cx="1143000" cy="1530985"/>
          </a:xfrm>
          <a:custGeom>
            <a:avLst/>
            <a:gdLst/>
            <a:ahLst/>
            <a:cxnLst/>
            <a:rect l="l" t="t" r="r" b="b"/>
            <a:pathLst>
              <a:path w="1143000" h="1530984">
                <a:moveTo>
                  <a:pt x="1143000" y="1299171"/>
                </a:moveTo>
                <a:lnTo>
                  <a:pt x="1113282" y="1270520"/>
                </a:lnTo>
                <a:lnTo>
                  <a:pt x="1113282" y="1303045"/>
                </a:lnTo>
                <a:lnTo>
                  <a:pt x="923518" y="1492821"/>
                </a:lnTo>
                <a:lnTo>
                  <a:pt x="577735" y="1168107"/>
                </a:lnTo>
                <a:lnTo>
                  <a:pt x="236156" y="1497037"/>
                </a:lnTo>
                <a:lnTo>
                  <a:pt x="37960" y="1311490"/>
                </a:lnTo>
                <a:lnTo>
                  <a:pt x="565086" y="767499"/>
                </a:lnTo>
                <a:lnTo>
                  <a:pt x="1113282" y="1303045"/>
                </a:lnTo>
                <a:lnTo>
                  <a:pt x="1113282" y="1270520"/>
                </a:lnTo>
                <a:lnTo>
                  <a:pt x="556641" y="733755"/>
                </a:lnTo>
                <a:lnTo>
                  <a:pt x="37960" y="1272095"/>
                </a:lnTo>
                <a:lnTo>
                  <a:pt x="0" y="1311490"/>
                </a:lnTo>
                <a:lnTo>
                  <a:pt x="231940" y="1530769"/>
                </a:lnTo>
                <a:lnTo>
                  <a:pt x="573519" y="1201839"/>
                </a:lnTo>
                <a:lnTo>
                  <a:pt x="923518" y="1526552"/>
                </a:lnTo>
                <a:lnTo>
                  <a:pt x="1143000" y="1307071"/>
                </a:lnTo>
                <a:lnTo>
                  <a:pt x="1143000" y="1299171"/>
                </a:lnTo>
                <a:close/>
              </a:path>
              <a:path w="1143000" h="1530984">
                <a:moveTo>
                  <a:pt x="1143000" y="565416"/>
                </a:moveTo>
                <a:lnTo>
                  <a:pt x="1113282" y="536765"/>
                </a:lnTo>
                <a:lnTo>
                  <a:pt x="1113282" y="569302"/>
                </a:lnTo>
                <a:lnTo>
                  <a:pt x="923518" y="759066"/>
                </a:lnTo>
                <a:lnTo>
                  <a:pt x="577735" y="430136"/>
                </a:lnTo>
                <a:lnTo>
                  <a:pt x="236156" y="759066"/>
                </a:lnTo>
                <a:lnTo>
                  <a:pt x="37960" y="573519"/>
                </a:lnTo>
                <a:lnTo>
                  <a:pt x="565086" y="33743"/>
                </a:lnTo>
                <a:lnTo>
                  <a:pt x="1113282" y="569302"/>
                </a:lnTo>
                <a:lnTo>
                  <a:pt x="1113282" y="536765"/>
                </a:lnTo>
                <a:lnTo>
                  <a:pt x="556641" y="0"/>
                </a:lnTo>
                <a:lnTo>
                  <a:pt x="37960" y="538340"/>
                </a:lnTo>
                <a:lnTo>
                  <a:pt x="0" y="577735"/>
                </a:lnTo>
                <a:lnTo>
                  <a:pt x="231940" y="797013"/>
                </a:lnTo>
                <a:lnTo>
                  <a:pt x="573519" y="468083"/>
                </a:lnTo>
                <a:lnTo>
                  <a:pt x="923518" y="792797"/>
                </a:lnTo>
                <a:lnTo>
                  <a:pt x="1143000" y="573316"/>
                </a:lnTo>
                <a:lnTo>
                  <a:pt x="1143000" y="565416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6416450" y="4924262"/>
            <a:ext cx="1143000" cy="2985770"/>
            <a:chOff x="16416450" y="4924262"/>
            <a:chExt cx="1143000" cy="2985770"/>
          </a:xfrm>
        </p:grpSpPr>
        <p:sp>
          <p:nvSpPr>
            <p:cNvPr id="9" name="object 9"/>
            <p:cNvSpPr/>
            <p:nvPr/>
          </p:nvSpPr>
          <p:spPr>
            <a:xfrm>
              <a:off x="16416439" y="5067642"/>
              <a:ext cx="1143000" cy="1530985"/>
            </a:xfrm>
            <a:custGeom>
              <a:avLst/>
              <a:gdLst/>
              <a:ahLst/>
              <a:cxnLst/>
              <a:rect l="l" t="t" r="r" b="b"/>
              <a:pathLst>
                <a:path w="1143000" h="1530984">
                  <a:moveTo>
                    <a:pt x="1143000" y="1299171"/>
                  </a:moveTo>
                  <a:lnTo>
                    <a:pt x="1113282" y="1270520"/>
                  </a:lnTo>
                  <a:lnTo>
                    <a:pt x="1113282" y="1303045"/>
                  </a:lnTo>
                  <a:lnTo>
                    <a:pt x="923518" y="1492808"/>
                  </a:lnTo>
                  <a:lnTo>
                    <a:pt x="577735" y="1168107"/>
                  </a:lnTo>
                  <a:lnTo>
                    <a:pt x="236156" y="1497025"/>
                  </a:lnTo>
                  <a:lnTo>
                    <a:pt x="37960" y="1311478"/>
                  </a:lnTo>
                  <a:lnTo>
                    <a:pt x="565086" y="767499"/>
                  </a:lnTo>
                  <a:lnTo>
                    <a:pt x="1113282" y="1303045"/>
                  </a:lnTo>
                  <a:lnTo>
                    <a:pt x="1113282" y="1270520"/>
                  </a:lnTo>
                  <a:lnTo>
                    <a:pt x="556641" y="733755"/>
                  </a:lnTo>
                  <a:lnTo>
                    <a:pt x="37960" y="1272095"/>
                  </a:lnTo>
                  <a:lnTo>
                    <a:pt x="0" y="1311478"/>
                  </a:lnTo>
                  <a:lnTo>
                    <a:pt x="231940" y="1530769"/>
                  </a:lnTo>
                  <a:lnTo>
                    <a:pt x="573519" y="1201839"/>
                  </a:lnTo>
                  <a:lnTo>
                    <a:pt x="923518" y="1526552"/>
                  </a:lnTo>
                  <a:lnTo>
                    <a:pt x="1143000" y="1307071"/>
                  </a:lnTo>
                  <a:lnTo>
                    <a:pt x="1143000" y="1299171"/>
                  </a:lnTo>
                  <a:close/>
                </a:path>
                <a:path w="1143000" h="1530984">
                  <a:moveTo>
                    <a:pt x="1143000" y="565416"/>
                  </a:moveTo>
                  <a:lnTo>
                    <a:pt x="1113282" y="536765"/>
                  </a:lnTo>
                  <a:lnTo>
                    <a:pt x="1113282" y="569290"/>
                  </a:lnTo>
                  <a:lnTo>
                    <a:pt x="923518" y="759053"/>
                  </a:lnTo>
                  <a:lnTo>
                    <a:pt x="577735" y="434352"/>
                  </a:lnTo>
                  <a:lnTo>
                    <a:pt x="236156" y="763270"/>
                  </a:lnTo>
                  <a:lnTo>
                    <a:pt x="37960" y="577723"/>
                  </a:lnTo>
                  <a:lnTo>
                    <a:pt x="565086" y="33743"/>
                  </a:lnTo>
                  <a:lnTo>
                    <a:pt x="1113282" y="569290"/>
                  </a:lnTo>
                  <a:lnTo>
                    <a:pt x="1113282" y="536765"/>
                  </a:lnTo>
                  <a:lnTo>
                    <a:pt x="556641" y="0"/>
                  </a:lnTo>
                  <a:lnTo>
                    <a:pt x="37960" y="538340"/>
                  </a:lnTo>
                  <a:lnTo>
                    <a:pt x="0" y="577723"/>
                  </a:lnTo>
                  <a:lnTo>
                    <a:pt x="231940" y="797013"/>
                  </a:lnTo>
                  <a:lnTo>
                    <a:pt x="573519" y="468083"/>
                  </a:lnTo>
                  <a:lnTo>
                    <a:pt x="923518" y="792797"/>
                  </a:lnTo>
                  <a:lnTo>
                    <a:pt x="1143000" y="573316"/>
                  </a:lnTo>
                  <a:lnTo>
                    <a:pt x="1143000" y="565416"/>
                  </a:lnTo>
                  <a:close/>
                </a:path>
              </a:pathLst>
            </a:custGeom>
            <a:solidFill>
              <a:srgbClr val="497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20656" y="4924272"/>
              <a:ext cx="1109345" cy="2985770"/>
            </a:xfrm>
            <a:custGeom>
              <a:avLst/>
              <a:gdLst/>
              <a:ahLst/>
              <a:cxnLst/>
              <a:rect l="l" t="t" r="r" b="b"/>
              <a:pathLst>
                <a:path w="1109344" h="2985770">
                  <a:moveTo>
                    <a:pt x="1109065" y="2778988"/>
                  </a:moveTo>
                  <a:lnTo>
                    <a:pt x="543991" y="2226564"/>
                  </a:lnTo>
                  <a:lnTo>
                    <a:pt x="0" y="2783205"/>
                  </a:lnTo>
                  <a:lnTo>
                    <a:pt x="215074" y="2985617"/>
                  </a:lnTo>
                  <a:lnTo>
                    <a:pt x="552424" y="2656687"/>
                  </a:lnTo>
                  <a:lnTo>
                    <a:pt x="902436" y="2985617"/>
                  </a:lnTo>
                  <a:lnTo>
                    <a:pt x="1109065" y="2778988"/>
                  </a:lnTo>
                  <a:close/>
                </a:path>
                <a:path w="1109344" h="2985770">
                  <a:moveTo>
                    <a:pt x="1109065" y="2041017"/>
                  </a:moveTo>
                  <a:lnTo>
                    <a:pt x="543991" y="1492808"/>
                  </a:lnTo>
                  <a:lnTo>
                    <a:pt x="0" y="2049449"/>
                  </a:lnTo>
                  <a:lnTo>
                    <a:pt x="215074" y="2251862"/>
                  </a:lnTo>
                  <a:lnTo>
                    <a:pt x="552424" y="1922932"/>
                  </a:lnTo>
                  <a:lnTo>
                    <a:pt x="902436" y="2247646"/>
                  </a:lnTo>
                  <a:lnTo>
                    <a:pt x="1109065" y="2041017"/>
                  </a:lnTo>
                  <a:close/>
                </a:path>
                <a:path w="1109344" h="2985770">
                  <a:moveTo>
                    <a:pt x="1109065" y="1286179"/>
                  </a:moveTo>
                  <a:lnTo>
                    <a:pt x="543991" y="733755"/>
                  </a:lnTo>
                  <a:lnTo>
                    <a:pt x="0" y="1294612"/>
                  </a:lnTo>
                  <a:lnTo>
                    <a:pt x="215074" y="1497025"/>
                  </a:lnTo>
                  <a:lnTo>
                    <a:pt x="552424" y="1168095"/>
                  </a:lnTo>
                  <a:lnTo>
                    <a:pt x="902436" y="1492808"/>
                  </a:lnTo>
                  <a:lnTo>
                    <a:pt x="1109065" y="1286179"/>
                  </a:lnTo>
                  <a:close/>
                </a:path>
                <a:path w="1109344" h="2985770">
                  <a:moveTo>
                    <a:pt x="1109065" y="552424"/>
                  </a:moveTo>
                  <a:lnTo>
                    <a:pt x="543991" y="0"/>
                  </a:lnTo>
                  <a:lnTo>
                    <a:pt x="0" y="560857"/>
                  </a:lnTo>
                  <a:lnTo>
                    <a:pt x="215074" y="759053"/>
                  </a:lnTo>
                  <a:lnTo>
                    <a:pt x="552424" y="434340"/>
                  </a:lnTo>
                  <a:lnTo>
                    <a:pt x="902436" y="759053"/>
                  </a:lnTo>
                  <a:lnTo>
                    <a:pt x="1109065" y="552424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47944" y="169470"/>
            <a:ext cx="16392111" cy="1005403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792095" marR="5080" indent="-1054735">
              <a:lnSpc>
                <a:spcPts val="3450"/>
              </a:lnSpc>
              <a:spcBef>
                <a:spcPts val="840"/>
              </a:spcBef>
            </a:pPr>
            <a:r>
              <a:rPr sz="3500" spc="-105" dirty="0"/>
              <a:t>กตส.</a:t>
            </a:r>
            <a:r>
              <a:rPr sz="3500" spc="-220" dirty="0"/>
              <a:t> </a:t>
            </a:r>
            <a:r>
              <a:rPr sz="3500" spc="-145" dirty="0"/>
              <a:t>นําถุงใส่ยาไปส่งมอบให้กับโรงพยาบาลจุฬาภรณ์</a:t>
            </a:r>
            <a:r>
              <a:rPr sz="3500" spc="-220" dirty="0"/>
              <a:t> </a:t>
            </a:r>
            <a:r>
              <a:rPr sz="3500" spc="-50" dirty="0" err="1"/>
              <a:t>ราชวิทยาลัยจุฬาภรณ์</a:t>
            </a:r>
            <a:r>
              <a:rPr sz="3500" spc="-50" dirty="0"/>
              <a:t> </a:t>
            </a:r>
            <a:br>
              <a:rPr lang="th-TH" sz="3500" spc="-50" dirty="0"/>
            </a:br>
            <a:r>
              <a:rPr lang="th-TH" sz="3500" spc="-50" dirty="0"/>
              <a:t>เพื่อ</a:t>
            </a:r>
            <a:r>
              <a:rPr lang="th-TH" sz="3500" spc="-200" dirty="0"/>
              <a:t>แบ่งปัน</a:t>
            </a:r>
            <a:r>
              <a:rPr sz="3500" spc="-200" dirty="0" err="1"/>
              <a:t>ให้ผู้</a:t>
            </a:r>
            <a:r>
              <a:rPr lang="th-TH" sz="3500" spc="-200" dirty="0"/>
              <a:t>ป่วย</a:t>
            </a:r>
            <a:r>
              <a:rPr sz="3500" spc="-200" dirty="0" err="1"/>
              <a:t>และผู้เข้ารับบริการ</a:t>
            </a:r>
            <a:r>
              <a:rPr sz="3500" spc="-350" dirty="0"/>
              <a:t> </a:t>
            </a:r>
            <a:r>
              <a:rPr lang="th-TH" sz="3500" spc="-350" dirty="0"/>
              <a:t> เมื่อ</a:t>
            </a:r>
            <a:r>
              <a:rPr sz="3500" spc="-260" dirty="0" err="1"/>
              <a:t>วันท</a:t>
            </a:r>
            <a:r>
              <a:rPr lang="th-TH" sz="3500" spc="-260" dirty="0" err="1"/>
              <a:t>ี่</a:t>
            </a:r>
            <a:r>
              <a:rPr sz="3500" spc="-335" dirty="0"/>
              <a:t> </a:t>
            </a:r>
            <a:r>
              <a:rPr sz="3500" spc="-385" dirty="0"/>
              <a:t>8</a:t>
            </a:r>
            <a:r>
              <a:rPr sz="3500" spc="-350" dirty="0"/>
              <a:t> </a:t>
            </a:r>
            <a:r>
              <a:rPr sz="3500" spc="-10" dirty="0"/>
              <a:t>มกราคม</a:t>
            </a:r>
            <a:r>
              <a:rPr sz="3500" spc="-350" dirty="0"/>
              <a:t> </a:t>
            </a:r>
            <a:r>
              <a:rPr sz="3500" spc="-385" dirty="0"/>
              <a:t>2568</a:t>
            </a:r>
            <a:endParaRPr sz="3500" dirty="0"/>
          </a:p>
        </p:txBody>
      </p:sp>
      <p:grpSp>
        <p:nvGrpSpPr>
          <p:cNvPr id="12" name="object 12"/>
          <p:cNvGrpSpPr/>
          <p:nvPr/>
        </p:nvGrpSpPr>
        <p:grpSpPr>
          <a:xfrm>
            <a:off x="17144914" y="0"/>
            <a:ext cx="1143000" cy="3158490"/>
            <a:chOff x="17144914" y="0"/>
            <a:chExt cx="1143000" cy="3158490"/>
          </a:xfrm>
        </p:grpSpPr>
        <p:sp>
          <p:nvSpPr>
            <p:cNvPr id="13" name="object 13"/>
            <p:cNvSpPr/>
            <p:nvPr/>
          </p:nvSpPr>
          <p:spPr>
            <a:xfrm>
              <a:off x="17144911" y="11"/>
              <a:ext cx="1143000" cy="3015615"/>
            </a:xfrm>
            <a:custGeom>
              <a:avLst/>
              <a:gdLst/>
              <a:ahLst/>
              <a:cxnLst/>
              <a:rect l="l" t="t" r="r" b="b"/>
              <a:pathLst>
                <a:path w="1143000" h="3015615">
                  <a:moveTo>
                    <a:pt x="1143000" y="2437269"/>
                  </a:moveTo>
                  <a:lnTo>
                    <a:pt x="1105039" y="2401392"/>
                  </a:lnTo>
                  <a:lnTo>
                    <a:pt x="1105039" y="2437269"/>
                  </a:lnTo>
                  <a:lnTo>
                    <a:pt x="577926" y="2981261"/>
                  </a:lnTo>
                  <a:lnTo>
                    <a:pt x="29718" y="2445702"/>
                  </a:lnTo>
                  <a:lnTo>
                    <a:pt x="219481" y="2255939"/>
                  </a:lnTo>
                  <a:lnTo>
                    <a:pt x="565264" y="2580640"/>
                  </a:lnTo>
                  <a:lnTo>
                    <a:pt x="906843" y="2251722"/>
                  </a:lnTo>
                  <a:lnTo>
                    <a:pt x="1105039" y="2437269"/>
                  </a:lnTo>
                  <a:lnTo>
                    <a:pt x="1105039" y="2401392"/>
                  </a:lnTo>
                  <a:lnTo>
                    <a:pt x="911059" y="2217978"/>
                  </a:lnTo>
                  <a:lnTo>
                    <a:pt x="569493" y="2546908"/>
                  </a:lnTo>
                  <a:lnTo>
                    <a:pt x="219481" y="2222195"/>
                  </a:lnTo>
                  <a:lnTo>
                    <a:pt x="0" y="2441676"/>
                  </a:lnTo>
                  <a:lnTo>
                    <a:pt x="0" y="2449576"/>
                  </a:lnTo>
                  <a:lnTo>
                    <a:pt x="29718" y="2478227"/>
                  </a:lnTo>
                  <a:lnTo>
                    <a:pt x="586359" y="3014992"/>
                  </a:lnTo>
                  <a:lnTo>
                    <a:pt x="1105039" y="2476652"/>
                  </a:lnTo>
                  <a:lnTo>
                    <a:pt x="1143000" y="2437269"/>
                  </a:lnTo>
                  <a:close/>
                </a:path>
                <a:path w="1143000" h="3015615">
                  <a:moveTo>
                    <a:pt x="1143000" y="1703514"/>
                  </a:moveTo>
                  <a:lnTo>
                    <a:pt x="1105039" y="1667637"/>
                  </a:lnTo>
                  <a:lnTo>
                    <a:pt x="1105039" y="1703514"/>
                  </a:lnTo>
                  <a:lnTo>
                    <a:pt x="577926" y="2247506"/>
                  </a:lnTo>
                  <a:lnTo>
                    <a:pt x="29718" y="1711947"/>
                  </a:lnTo>
                  <a:lnTo>
                    <a:pt x="219481" y="1522183"/>
                  </a:lnTo>
                  <a:lnTo>
                    <a:pt x="565264" y="1846884"/>
                  </a:lnTo>
                  <a:lnTo>
                    <a:pt x="906843" y="1517967"/>
                  </a:lnTo>
                  <a:lnTo>
                    <a:pt x="1105039" y="1703514"/>
                  </a:lnTo>
                  <a:lnTo>
                    <a:pt x="1105039" y="1667637"/>
                  </a:lnTo>
                  <a:lnTo>
                    <a:pt x="911059" y="1484223"/>
                  </a:lnTo>
                  <a:lnTo>
                    <a:pt x="569493" y="1813153"/>
                  </a:lnTo>
                  <a:lnTo>
                    <a:pt x="219481" y="1488440"/>
                  </a:lnTo>
                  <a:lnTo>
                    <a:pt x="0" y="1707921"/>
                  </a:lnTo>
                  <a:lnTo>
                    <a:pt x="0" y="1715820"/>
                  </a:lnTo>
                  <a:lnTo>
                    <a:pt x="29718" y="1744472"/>
                  </a:lnTo>
                  <a:lnTo>
                    <a:pt x="586359" y="2281237"/>
                  </a:lnTo>
                  <a:lnTo>
                    <a:pt x="1105039" y="1742897"/>
                  </a:lnTo>
                  <a:lnTo>
                    <a:pt x="1143000" y="1703514"/>
                  </a:lnTo>
                  <a:close/>
                </a:path>
                <a:path w="1143000" h="3015615">
                  <a:moveTo>
                    <a:pt x="1143000" y="944460"/>
                  </a:moveTo>
                  <a:lnTo>
                    <a:pt x="1105039" y="908583"/>
                  </a:lnTo>
                  <a:lnTo>
                    <a:pt x="1105039" y="948677"/>
                  </a:lnTo>
                  <a:lnTo>
                    <a:pt x="577926" y="1488440"/>
                  </a:lnTo>
                  <a:lnTo>
                    <a:pt x="29718" y="952893"/>
                  </a:lnTo>
                  <a:lnTo>
                    <a:pt x="219481" y="763130"/>
                  </a:lnTo>
                  <a:lnTo>
                    <a:pt x="565264" y="1092047"/>
                  </a:lnTo>
                  <a:lnTo>
                    <a:pt x="906843" y="763130"/>
                  </a:lnTo>
                  <a:lnTo>
                    <a:pt x="1105039" y="948677"/>
                  </a:lnTo>
                  <a:lnTo>
                    <a:pt x="1105039" y="908583"/>
                  </a:lnTo>
                  <a:lnTo>
                    <a:pt x="911059" y="725170"/>
                  </a:lnTo>
                  <a:lnTo>
                    <a:pt x="569493" y="1054100"/>
                  </a:lnTo>
                  <a:lnTo>
                    <a:pt x="219481" y="729386"/>
                  </a:lnTo>
                  <a:lnTo>
                    <a:pt x="0" y="948867"/>
                  </a:lnTo>
                  <a:lnTo>
                    <a:pt x="0" y="956767"/>
                  </a:lnTo>
                  <a:lnTo>
                    <a:pt x="29718" y="985418"/>
                  </a:lnTo>
                  <a:lnTo>
                    <a:pt x="586359" y="1522183"/>
                  </a:lnTo>
                  <a:lnTo>
                    <a:pt x="1105039" y="983843"/>
                  </a:lnTo>
                  <a:lnTo>
                    <a:pt x="1143000" y="944460"/>
                  </a:lnTo>
                  <a:close/>
                </a:path>
                <a:path w="1143000" h="3015615">
                  <a:moveTo>
                    <a:pt x="1143000" y="210705"/>
                  </a:moveTo>
                  <a:lnTo>
                    <a:pt x="1105039" y="174828"/>
                  </a:lnTo>
                  <a:lnTo>
                    <a:pt x="1105039" y="210705"/>
                  </a:lnTo>
                  <a:lnTo>
                    <a:pt x="577926" y="754684"/>
                  </a:lnTo>
                  <a:lnTo>
                    <a:pt x="29718" y="219138"/>
                  </a:lnTo>
                  <a:lnTo>
                    <a:pt x="219481" y="29375"/>
                  </a:lnTo>
                  <a:lnTo>
                    <a:pt x="565264" y="354076"/>
                  </a:lnTo>
                  <a:lnTo>
                    <a:pt x="906843" y="25158"/>
                  </a:lnTo>
                  <a:lnTo>
                    <a:pt x="1105039" y="210705"/>
                  </a:lnTo>
                  <a:lnTo>
                    <a:pt x="1105039" y="174828"/>
                  </a:lnTo>
                  <a:lnTo>
                    <a:pt x="920140" y="0"/>
                  </a:lnTo>
                  <a:lnTo>
                    <a:pt x="902157" y="0"/>
                  </a:lnTo>
                  <a:lnTo>
                    <a:pt x="569493" y="320344"/>
                  </a:lnTo>
                  <a:lnTo>
                    <a:pt x="224180" y="0"/>
                  </a:lnTo>
                  <a:lnTo>
                    <a:pt x="215112" y="0"/>
                  </a:lnTo>
                  <a:lnTo>
                    <a:pt x="0" y="215112"/>
                  </a:lnTo>
                  <a:lnTo>
                    <a:pt x="0" y="223012"/>
                  </a:lnTo>
                  <a:lnTo>
                    <a:pt x="29718" y="251663"/>
                  </a:lnTo>
                  <a:lnTo>
                    <a:pt x="586359" y="788428"/>
                  </a:lnTo>
                  <a:lnTo>
                    <a:pt x="1105039" y="250088"/>
                  </a:lnTo>
                  <a:lnTo>
                    <a:pt x="1143000" y="210705"/>
                  </a:lnTo>
                  <a:close/>
                </a:path>
              </a:pathLst>
            </a:custGeom>
            <a:solidFill>
              <a:srgbClr val="497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74629" y="172757"/>
              <a:ext cx="1109345" cy="2985770"/>
            </a:xfrm>
            <a:custGeom>
              <a:avLst/>
              <a:gdLst/>
              <a:ahLst/>
              <a:cxnLst/>
              <a:rect l="l" t="t" r="r" b="b"/>
              <a:pathLst>
                <a:path w="1109344" h="2985770">
                  <a:moveTo>
                    <a:pt x="1109065" y="2424760"/>
                  </a:moveTo>
                  <a:lnTo>
                    <a:pt x="893991" y="2226564"/>
                  </a:lnTo>
                  <a:lnTo>
                    <a:pt x="556641" y="2551277"/>
                  </a:lnTo>
                  <a:lnTo>
                    <a:pt x="206629" y="2226564"/>
                  </a:lnTo>
                  <a:lnTo>
                    <a:pt x="0" y="2433193"/>
                  </a:lnTo>
                  <a:lnTo>
                    <a:pt x="565073" y="2985617"/>
                  </a:lnTo>
                  <a:lnTo>
                    <a:pt x="1109065" y="2424760"/>
                  </a:lnTo>
                  <a:close/>
                </a:path>
                <a:path w="1109344" h="2985770">
                  <a:moveTo>
                    <a:pt x="1109065" y="1691005"/>
                  </a:moveTo>
                  <a:lnTo>
                    <a:pt x="893991" y="1488592"/>
                  </a:lnTo>
                  <a:lnTo>
                    <a:pt x="556641" y="1817522"/>
                  </a:lnTo>
                  <a:lnTo>
                    <a:pt x="206629" y="1492808"/>
                  </a:lnTo>
                  <a:lnTo>
                    <a:pt x="0" y="1699437"/>
                  </a:lnTo>
                  <a:lnTo>
                    <a:pt x="565073" y="2251862"/>
                  </a:lnTo>
                  <a:lnTo>
                    <a:pt x="1109065" y="1691005"/>
                  </a:lnTo>
                  <a:close/>
                </a:path>
                <a:path w="1109344" h="2985770">
                  <a:moveTo>
                    <a:pt x="1109065" y="936167"/>
                  </a:moveTo>
                  <a:lnTo>
                    <a:pt x="893991" y="733755"/>
                  </a:lnTo>
                  <a:lnTo>
                    <a:pt x="556641" y="1062685"/>
                  </a:lnTo>
                  <a:lnTo>
                    <a:pt x="206629" y="737971"/>
                  </a:lnTo>
                  <a:lnTo>
                    <a:pt x="0" y="944600"/>
                  </a:lnTo>
                  <a:lnTo>
                    <a:pt x="565073" y="1492808"/>
                  </a:lnTo>
                  <a:lnTo>
                    <a:pt x="1109065" y="936167"/>
                  </a:lnTo>
                  <a:close/>
                </a:path>
                <a:path w="1109344" h="2985770">
                  <a:moveTo>
                    <a:pt x="1109065" y="202412"/>
                  </a:moveTo>
                  <a:lnTo>
                    <a:pt x="893991" y="0"/>
                  </a:lnTo>
                  <a:lnTo>
                    <a:pt x="556641" y="328930"/>
                  </a:lnTo>
                  <a:lnTo>
                    <a:pt x="206629" y="0"/>
                  </a:lnTo>
                  <a:lnTo>
                    <a:pt x="0" y="206629"/>
                  </a:lnTo>
                  <a:lnTo>
                    <a:pt x="565073" y="759053"/>
                  </a:lnTo>
                  <a:lnTo>
                    <a:pt x="1109065" y="202412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8088" y="1166356"/>
            <a:ext cx="13544549" cy="91206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506470" cy="2369820"/>
            <a:chOff x="0" y="0"/>
            <a:chExt cx="3506470" cy="2369820"/>
          </a:xfrm>
        </p:grpSpPr>
        <p:sp>
          <p:nvSpPr>
            <p:cNvPr id="3" name="object 3"/>
            <p:cNvSpPr/>
            <p:nvPr/>
          </p:nvSpPr>
          <p:spPr>
            <a:xfrm>
              <a:off x="0" y="879707"/>
              <a:ext cx="3506470" cy="1490345"/>
            </a:xfrm>
            <a:custGeom>
              <a:avLst/>
              <a:gdLst/>
              <a:ahLst/>
              <a:cxnLst/>
              <a:rect l="l" t="t" r="r" b="b"/>
              <a:pathLst>
                <a:path w="3506470" h="1490345">
                  <a:moveTo>
                    <a:pt x="0" y="874932"/>
                  </a:moveTo>
                  <a:lnTo>
                    <a:pt x="1850794" y="874932"/>
                  </a:lnTo>
                  <a:lnTo>
                    <a:pt x="1809339" y="873193"/>
                  </a:lnTo>
                  <a:lnTo>
                    <a:pt x="1767418" y="863786"/>
                  </a:lnTo>
                  <a:lnTo>
                    <a:pt x="1730531" y="848719"/>
                  </a:lnTo>
                  <a:lnTo>
                    <a:pt x="1695719" y="828151"/>
                  </a:lnTo>
                  <a:lnTo>
                    <a:pt x="1662807" y="802607"/>
                  </a:lnTo>
                  <a:lnTo>
                    <a:pt x="1631617" y="772611"/>
                  </a:lnTo>
                  <a:lnTo>
                    <a:pt x="1601974" y="738687"/>
                  </a:lnTo>
                  <a:lnTo>
                    <a:pt x="1573700" y="701359"/>
                  </a:lnTo>
                  <a:lnTo>
                    <a:pt x="1546621" y="661150"/>
                  </a:lnTo>
                  <a:lnTo>
                    <a:pt x="1520558" y="618586"/>
                  </a:lnTo>
                  <a:lnTo>
                    <a:pt x="1495335" y="574191"/>
                  </a:lnTo>
                  <a:lnTo>
                    <a:pt x="1470777" y="528487"/>
                  </a:lnTo>
                  <a:lnTo>
                    <a:pt x="1446707" y="482000"/>
                  </a:lnTo>
                  <a:lnTo>
                    <a:pt x="1405139" y="400259"/>
                  </a:lnTo>
                  <a:lnTo>
                    <a:pt x="1373733" y="341266"/>
                  </a:lnTo>
                  <a:lnTo>
                    <a:pt x="1342020" y="286943"/>
                  </a:lnTo>
                  <a:lnTo>
                    <a:pt x="1310010" y="237300"/>
                  </a:lnTo>
                  <a:lnTo>
                    <a:pt x="1277713" y="192344"/>
                  </a:lnTo>
                  <a:lnTo>
                    <a:pt x="1245139" y="152082"/>
                  </a:lnTo>
                  <a:lnTo>
                    <a:pt x="1212297" y="116524"/>
                  </a:lnTo>
                  <a:lnTo>
                    <a:pt x="1179198" y="85678"/>
                  </a:lnTo>
                  <a:lnTo>
                    <a:pt x="1145851" y="59551"/>
                  </a:lnTo>
                  <a:lnTo>
                    <a:pt x="1112266" y="38153"/>
                  </a:lnTo>
                  <a:lnTo>
                    <a:pt x="1044421" y="9571"/>
                  </a:lnTo>
                  <a:lnTo>
                    <a:pt x="1009978" y="2363"/>
                  </a:lnTo>
                  <a:lnTo>
                    <a:pt x="1009573" y="2363"/>
                  </a:lnTo>
                  <a:lnTo>
                    <a:pt x="975742" y="0"/>
                  </a:lnTo>
                  <a:lnTo>
                    <a:pt x="890561" y="14481"/>
                  </a:lnTo>
                  <a:lnTo>
                    <a:pt x="842928" y="35337"/>
                  </a:lnTo>
                  <a:lnTo>
                    <a:pt x="798083" y="62981"/>
                  </a:lnTo>
                  <a:lnTo>
                    <a:pt x="755895" y="95461"/>
                  </a:lnTo>
                  <a:lnTo>
                    <a:pt x="716232" y="130826"/>
                  </a:lnTo>
                  <a:lnTo>
                    <a:pt x="678963" y="167125"/>
                  </a:lnTo>
                  <a:lnTo>
                    <a:pt x="515925" y="333857"/>
                  </a:lnTo>
                  <a:lnTo>
                    <a:pt x="477842" y="371755"/>
                  </a:lnTo>
                  <a:lnTo>
                    <a:pt x="439421" y="408666"/>
                  </a:lnTo>
                  <a:lnTo>
                    <a:pt x="400609" y="444200"/>
                  </a:lnTo>
                  <a:lnTo>
                    <a:pt x="361355" y="477965"/>
                  </a:lnTo>
                  <a:lnTo>
                    <a:pt x="321604" y="509571"/>
                  </a:lnTo>
                  <a:lnTo>
                    <a:pt x="281304" y="538627"/>
                  </a:lnTo>
                  <a:lnTo>
                    <a:pt x="240403" y="564741"/>
                  </a:lnTo>
                  <a:lnTo>
                    <a:pt x="198847" y="587522"/>
                  </a:lnTo>
                  <a:lnTo>
                    <a:pt x="156583" y="606580"/>
                  </a:lnTo>
                  <a:lnTo>
                    <a:pt x="113559" y="621524"/>
                  </a:lnTo>
                  <a:lnTo>
                    <a:pt x="69863" y="631928"/>
                  </a:lnTo>
                  <a:lnTo>
                    <a:pt x="69993" y="631928"/>
                  </a:lnTo>
                  <a:lnTo>
                    <a:pt x="25019" y="637502"/>
                  </a:lnTo>
                  <a:lnTo>
                    <a:pt x="0" y="637987"/>
                  </a:lnTo>
                  <a:lnTo>
                    <a:pt x="0" y="874932"/>
                  </a:lnTo>
                  <a:close/>
                </a:path>
                <a:path w="3506470" h="1490345">
                  <a:moveTo>
                    <a:pt x="0" y="1490066"/>
                  </a:moveTo>
                  <a:lnTo>
                    <a:pt x="3505935" y="1490066"/>
                  </a:lnTo>
                  <a:lnTo>
                    <a:pt x="3487650" y="1443133"/>
                  </a:lnTo>
                  <a:lnTo>
                    <a:pt x="3469600" y="1397149"/>
                  </a:lnTo>
                  <a:lnTo>
                    <a:pt x="3450580" y="1349266"/>
                  </a:lnTo>
                  <a:lnTo>
                    <a:pt x="3430677" y="1299883"/>
                  </a:lnTo>
                  <a:lnTo>
                    <a:pt x="3409980" y="1249394"/>
                  </a:lnTo>
                  <a:lnTo>
                    <a:pt x="3388573" y="1198197"/>
                  </a:lnTo>
                  <a:lnTo>
                    <a:pt x="3366545" y="1146688"/>
                  </a:lnTo>
                  <a:lnTo>
                    <a:pt x="3343982" y="1095263"/>
                  </a:lnTo>
                  <a:lnTo>
                    <a:pt x="3320972" y="1044318"/>
                  </a:lnTo>
                  <a:lnTo>
                    <a:pt x="3297602" y="994251"/>
                  </a:lnTo>
                  <a:lnTo>
                    <a:pt x="3273958" y="945458"/>
                  </a:lnTo>
                  <a:lnTo>
                    <a:pt x="3250128" y="898334"/>
                  </a:lnTo>
                  <a:lnTo>
                    <a:pt x="3226198" y="853276"/>
                  </a:lnTo>
                  <a:lnTo>
                    <a:pt x="3202255" y="810682"/>
                  </a:lnTo>
                  <a:lnTo>
                    <a:pt x="3178388" y="770946"/>
                  </a:lnTo>
                  <a:lnTo>
                    <a:pt x="3154682" y="734467"/>
                  </a:lnTo>
                  <a:lnTo>
                    <a:pt x="3131224" y="701639"/>
                  </a:lnTo>
                  <a:lnTo>
                    <a:pt x="3095983" y="657685"/>
                  </a:lnTo>
                  <a:lnTo>
                    <a:pt x="3059348" y="617274"/>
                  </a:lnTo>
                  <a:lnTo>
                    <a:pt x="3021491" y="580497"/>
                  </a:lnTo>
                  <a:lnTo>
                    <a:pt x="2982583" y="547443"/>
                  </a:lnTo>
                  <a:lnTo>
                    <a:pt x="2942795" y="518203"/>
                  </a:lnTo>
                  <a:lnTo>
                    <a:pt x="2902299" y="492867"/>
                  </a:lnTo>
                  <a:lnTo>
                    <a:pt x="2861266" y="471524"/>
                  </a:lnTo>
                  <a:lnTo>
                    <a:pt x="2819868" y="454266"/>
                  </a:lnTo>
                  <a:lnTo>
                    <a:pt x="2778276" y="441182"/>
                  </a:lnTo>
                  <a:lnTo>
                    <a:pt x="2736662" y="432362"/>
                  </a:lnTo>
                  <a:lnTo>
                    <a:pt x="2695003" y="427876"/>
                  </a:lnTo>
                  <a:lnTo>
                    <a:pt x="2654052" y="427876"/>
                  </a:lnTo>
                  <a:lnTo>
                    <a:pt x="2613647" y="432362"/>
                  </a:lnTo>
                  <a:lnTo>
                    <a:pt x="2613518" y="432362"/>
                  </a:lnTo>
                  <a:lnTo>
                    <a:pt x="2565706" y="443448"/>
                  </a:lnTo>
                  <a:lnTo>
                    <a:pt x="2519196" y="459882"/>
                  </a:lnTo>
                  <a:lnTo>
                    <a:pt x="2473760" y="480987"/>
                  </a:lnTo>
                  <a:lnTo>
                    <a:pt x="2429290" y="506058"/>
                  </a:lnTo>
                  <a:lnTo>
                    <a:pt x="2385677" y="534392"/>
                  </a:lnTo>
                  <a:lnTo>
                    <a:pt x="2342812" y="565284"/>
                  </a:lnTo>
                  <a:lnTo>
                    <a:pt x="2300587" y="598031"/>
                  </a:lnTo>
                  <a:lnTo>
                    <a:pt x="2258892" y="631928"/>
                  </a:lnTo>
                  <a:lnTo>
                    <a:pt x="2176347" y="700616"/>
                  </a:lnTo>
                  <a:lnTo>
                    <a:pt x="2135411" y="733879"/>
                  </a:lnTo>
                  <a:lnTo>
                    <a:pt x="2094723" y="765326"/>
                  </a:lnTo>
                  <a:lnTo>
                    <a:pt x="2054193" y="794227"/>
                  </a:lnTo>
                  <a:lnTo>
                    <a:pt x="2013732" y="819850"/>
                  </a:lnTo>
                  <a:lnTo>
                    <a:pt x="1973251" y="841464"/>
                  </a:lnTo>
                  <a:lnTo>
                    <a:pt x="1932660" y="858336"/>
                  </a:lnTo>
                  <a:lnTo>
                    <a:pt x="1891871" y="869736"/>
                  </a:lnTo>
                  <a:lnTo>
                    <a:pt x="1850794" y="874932"/>
                  </a:lnTo>
                  <a:lnTo>
                    <a:pt x="0" y="874932"/>
                  </a:lnTo>
                  <a:lnTo>
                    <a:pt x="0" y="1490066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57845" y="11"/>
              <a:ext cx="1485900" cy="2113915"/>
            </a:xfrm>
            <a:custGeom>
              <a:avLst/>
              <a:gdLst/>
              <a:ahLst/>
              <a:cxnLst/>
              <a:rect l="l" t="t" r="r" b="b"/>
              <a:pathLst>
                <a:path w="1485900" h="2113915">
                  <a:moveTo>
                    <a:pt x="728472" y="1988515"/>
                  </a:moveTo>
                  <a:lnTo>
                    <a:pt x="712838" y="1943354"/>
                  </a:lnTo>
                  <a:lnTo>
                    <a:pt x="672096" y="1918627"/>
                  </a:lnTo>
                  <a:lnTo>
                    <a:pt x="651129" y="1912251"/>
                  </a:lnTo>
                  <a:lnTo>
                    <a:pt x="609600" y="1898103"/>
                  </a:lnTo>
                  <a:lnTo>
                    <a:pt x="541134" y="1875459"/>
                  </a:lnTo>
                  <a:lnTo>
                    <a:pt x="497306" y="1854949"/>
                  </a:lnTo>
                  <a:lnTo>
                    <a:pt x="456958" y="1830438"/>
                  </a:lnTo>
                  <a:lnTo>
                    <a:pt x="419862" y="1802218"/>
                  </a:lnTo>
                  <a:lnTo>
                    <a:pt x="385762" y="1770621"/>
                  </a:lnTo>
                  <a:lnTo>
                    <a:pt x="354444" y="1735950"/>
                  </a:lnTo>
                  <a:lnTo>
                    <a:pt x="325653" y="1698536"/>
                  </a:lnTo>
                  <a:lnTo>
                    <a:pt x="299173" y="1658683"/>
                  </a:lnTo>
                  <a:lnTo>
                    <a:pt x="274777" y="1616710"/>
                  </a:lnTo>
                  <a:lnTo>
                    <a:pt x="250228" y="1565770"/>
                  </a:lnTo>
                  <a:lnTo>
                    <a:pt x="237782" y="1522552"/>
                  </a:lnTo>
                  <a:lnTo>
                    <a:pt x="237744" y="1484007"/>
                  </a:lnTo>
                  <a:lnTo>
                    <a:pt x="250418" y="1447076"/>
                  </a:lnTo>
                  <a:lnTo>
                    <a:pt x="276085" y="1408696"/>
                  </a:lnTo>
                  <a:lnTo>
                    <a:pt x="315061" y="1365808"/>
                  </a:lnTo>
                  <a:lnTo>
                    <a:pt x="347611" y="1332064"/>
                  </a:lnTo>
                  <a:lnTo>
                    <a:pt x="378891" y="1297419"/>
                  </a:lnTo>
                  <a:lnTo>
                    <a:pt x="408571" y="1261516"/>
                  </a:lnTo>
                  <a:lnTo>
                    <a:pt x="436333" y="1223987"/>
                  </a:lnTo>
                  <a:lnTo>
                    <a:pt x="461860" y="1184490"/>
                  </a:lnTo>
                  <a:lnTo>
                    <a:pt x="487121" y="1136764"/>
                  </a:lnTo>
                  <a:lnTo>
                    <a:pt x="505980" y="1089101"/>
                  </a:lnTo>
                  <a:lnTo>
                    <a:pt x="518528" y="1041781"/>
                  </a:lnTo>
                  <a:lnTo>
                    <a:pt x="524865" y="995095"/>
                  </a:lnTo>
                  <a:lnTo>
                    <a:pt x="525106" y="949312"/>
                  </a:lnTo>
                  <a:lnTo>
                    <a:pt x="519341" y="904709"/>
                  </a:lnTo>
                  <a:lnTo>
                    <a:pt x="507695" y="861580"/>
                  </a:lnTo>
                  <a:lnTo>
                    <a:pt x="490258" y="820191"/>
                  </a:lnTo>
                  <a:lnTo>
                    <a:pt x="467131" y="780821"/>
                  </a:lnTo>
                  <a:lnTo>
                    <a:pt x="438429" y="743775"/>
                  </a:lnTo>
                  <a:lnTo>
                    <a:pt x="404253" y="709295"/>
                  </a:lnTo>
                  <a:lnTo>
                    <a:pt x="364705" y="677697"/>
                  </a:lnTo>
                  <a:lnTo>
                    <a:pt x="337058" y="657275"/>
                  </a:lnTo>
                  <a:lnTo>
                    <a:pt x="310540" y="635850"/>
                  </a:lnTo>
                  <a:lnTo>
                    <a:pt x="285483" y="612978"/>
                  </a:lnTo>
                  <a:lnTo>
                    <a:pt x="262242" y="588225"/>
                  </a:lnTo>
                  <a:lnTo>
                    <a:pt x="233019" y="544918"/>
                  </a:lnTo>
                  <a:lnTo>
                    <a:pt x="220497" y="502627"/>
                  </a:lnTo>
                  <a:lnTo>
                    <a:pt x="224675" y="461860"/>
                  </a:lnTo>
                  <a:lnTo>
                    <a:pt x="245491" y="423062"/>
                  </a:lnTo>
                  <a:lnTo>
                    <a:pt x="282917" y="386715"/>
                  </a:lnTo>
                  <a:lnTo>
                    <a:pt x="342353" y="344157"/>
                  </a:lnTo>
                  <a:lnTo>
                    <a:pt x="404177" y="305066"/>
                  </a:lnTo>
                  <a:lnTo>
                    <a:pt x="445808" y="275971"/>
                  </a:lnTo>
                  <a:lnTo>
                    <a:pt x="481088" y="242747"/>
                  </a:lnTo>
                  <a:lnTo>
                    <a:pt x="510286" y="206044"/>
                  </a:lnTo>
                  <a:lnTo>
                    <a:pt x="533679" y="166484"/>
                  </a:lnTo>
                  <a:lnTo>
                    <a:pt x="551535" y="124726"/>
                  </a:lnTo>
                  <a:lnTo>
                    <a:pt x="564121" y="81394"/>
                  </a:lnTo>
                  <a:lnTo>
                    <a:pt x="571703" y="37122"/>
                  </a:lnTo>
                  <a:lnTo>
                    <a:pt x="574078" y="0"/>
                  </a:lnTo>
                  <a:lnTo>
                    <a:pt x="355904" y="0"/>
                  </a:lnTo>
                  <a:lnTo>
                    <a:pt x="353542" y="21247"/>
                  </a:lnTo>
                  <a:lnTo>
                    <a:pt x="338480" y="58013"/>
                  </a:lnTo>
                  <a:lnTo>
                    <a:pt x="312674" y="92506"/>
                  </a:lnTo>
                  <a:lnTo>
                    <a:pt x="276174" y="124066"/>
                  </a:lnTo>
                  <a:lnTo>
                    <a:pt x="219913" y="162725"/>
                  </a:lnTo>
                  <a:lnTo>
                    <a:pt x="163042" y="200456"/>
                  </a:lnTo>
                  <a:lnTo>
                    <a:pt x="125857" y="228346"/>
                  </a:lnTo>
                  <a:lnTo>
                    <a:pt x="93446" y="259359"/>
                  </a:lnTo>
                  <a:lnTo>
                    <a:pt x="65811" y="293090"/>
                  </a:lnTo>
                  <a:lnTo>
                    <a:pt x="42976" y="329145"/>
                  </a:lnTo>
                  <a:lnTo>
                    <a:pt x="24968" y="367131"/>
                  </a:lnTo>
                  <a:lnTo>
                    <a:pt x="11785" y="406654"/>
                  </a:lnTo>
                  <a:lnTo>
                    <a:pt x="3454" y="447306"/>
                  </a:lnTo>
                  <a:lnTo>
                    <a:pt x="0" y="488696"/>
                  </a:lnTo>
                  <a:lnTo>
                    <a:pt x="1422" y="530440"/>
                  </a:lnTo>
                  <a:lnTo>
                    <a:pt x="7759" y="572135"/>
                  </a:lnTo>
                  <a:lnTo>
                    <a:pt x="19011" y="613384"/>
                  </a:lnTo>
                  <a:lnTo>
                    <a:pt x="35191" y="653783"/>
                  </a:lnTo>
                  <a:lnTo>
                    <a:pt x="56337" y="692950"/>
                  </a:lnTo>
                  <a:lnTo>
                    <a:pt x="82448" y="730478"/>
                  </a:lnTo>
                  <a:lnTo>
                    <a:pt x="113550" y="765987"/>
                  </a:lnTo>
                  <a:lnTo>
                    <a:pt x="149669" y="799058"/>
                  </a:lnTo>
                  <a:lnTo>
                    <a:pt x="195986" y="834694"/>
                  </a:lnTo>
                  <a:lnTo>
                    <a:pt x="244462" y="867321"/>
                  </a:lnTo>
                  <a:lnTo>
                    <a:pt x="271932" y="890257"/>
                  </a:lnTo>
                  <a:lnTo>
                    <a:pt x="289140" y="917371"/>
                  </a:lnTo>
                  <a:lnTo>
                    <a:pt x="297586" y="948601"/>
                  </a:lnTo>
                  <a:lnTo>
                    <a:pt x="298780" y="983830"/>
                  </a:lnTo>
                  <a:lnTo>
                    <a:pt x="295186" y="1010869"/>
                  </a:lnTo>
                  <a:lnTo>
                    <a:pt x="277228" y="1060323"/>
                  </a:lnTo>
                  <a:lnTo>
                    <a:pt x="233299" y="1127861"/>
                  </a:lnTo>
                  <a:lnTo>
                    <a:pt x="198183" y="1168234"/>
                  </a:lnTo>
                  <a:lnTo>
                    <a:pt x="123786" y="1245374"/>
                  </a:lnTo>
                  <a:lnTo>
                    <a:pt x="92532" y="1281798"/>
                  </a:lnTo>
                  <a:lnTo>
                    <a:pt x="65646" y="1319364"/>
                  </a:lnTo>
                  <a:lnTo>
                    <a:pt x="43548" y="1358138"/>
                  </a:lnTo>
                  <a:lnTo>
                    <a:pt x="26606" y="1398181"/>
                  </a:lnTo>
                  <a:lnTo>
                    <a:pt x="15214" y="1439557"/>
                  </a:lnTo>
                  <a:lnTo>
                    <a:pt x="9766" y="1482318"/>
                  </a:lnTo>
                  <a:lnTo>
                    <a:pt x="10655" y="1526540"/>
                  </a:lnTo>
                  <a:lnTo>
                    <a:pt x="18262" y="1572272"/>
                  </a:lnTo>
                  <a:lnTo>
                    <a:pt x="32981" y="1619567"/>
                  </a:lnTo>
                  <a:lnTo>
                    <a:pt x="51650" y="1664703"/>
                  </a:lnTo>
                  <a:lnTo>
                    <a:pt x="72440" y="1708200"/>
                  </a:lnTo>
                  <a:lnTo>
                    <a:pt x="95351" y="1750060"/>
                  </a:lnTo>
                  <a:lnTo>
                    <a:pt x="120345" y="1790306"/>
                  </a:lnTo>
                  <a:lnTo>
                    <a:pt x="147434" y="1828952"/>
                  </a:lnTo>
                  <a:lnTo>
                    <a:pt x="176593" y="1866011"/>
                  </a:lnTo>
                  <a:lnTo>
                    <a:pt x="207810" y="1901482"/>
                  </a:lnTo>
                  <a:lnTo>
                    <a:pt x="241071" y="1935391"/>
                  </a:lnTo>
                  <a:lnTo>
                    <a:pt x="276352" y="1967750"/>
                  </a:lnTo>
                  <a:lnTo>
                    <a:pt x="313651" y="1998548"/>
                  </a:lnTo>
                  <a:lnTo>
                    <a:pt x="352958" y="2027821"/>
                  </a:lnTo>
                  <a:lnTo>
                    <a:pt x="394792" y="2054174"/>
                  </a:lnTo>
                  <a:lnTo>
                    <a:pt x="437921" y="2075434"/>
                  </a:lnTo>
                  <a:lnTo>
                    <a:pt x="482041" y="2092083"/>
                  </a:lnTo>
                  <a:lnTo>
                    <a:pt x="526834" y="2104580"/>
                  </a:lnTo>
                  <a:lnTo>
                    <a:pt x="571982" y="2113394"/>
                  </a:lnTo>
                  <a:lnTo>
                    <a:pt x="602576" y="2111756"/>
                  </a:lnTo>
                  <a:lnTo>
                    <a:pt x="656386" y="2097455"/>
                  </a:lnTo>
                  <a:lnTo>
                    <a:pt x="705713" y="2069426"/>
                  </a:lnTo>
                  <a:lnTo>
                    <a:pt x="728052" y="2019223"/>
                  </a:lnTo>
                  <a:lnTo>
                    <a:pt x="728472" y="1988515"/>
                  </a:lnTo>
                  <a:close/>
                </a:path>
                <a:path w="1485900" h="2113915">
                  <a:moveTo>
                    <a:pt x="1485353" y="1905863"/>
                  </a:moveTo>
                  <a:lnTo>
                    <a:pt x="1468285" y="1871649"/>
                  </a:lnTo>
                  <a:lnTo>
                    <a:pt x="1432128" y="1836559"/>
                  </a:lnTo>
                  <a:lnTo>
                    <a:pt x="1394917" y="1809470"/>
                  </a:lnTo>
                  <a:lnTo>
                    <a:pt x="1356106" y="1784375"/>
                  </a:lnTo>
                  <a:lnTo>
                    <a:pt x="1316316" y="1760664"/>
                  </a:lnTo>
                  <a:lnTo>
                    <a:pt x="1276159" y="1737664"/>
                  </a:lnTo>
                  <a:lnTo>
                    <a:pt x="1229969" y="1707781"/>
                  </a:lnTo>
                  <a:lnTo>
                    <a:pt x="1188834" y="1673720"/>
                  </a:lnTo>
                  <a:lnTo>
                    <a:pt x="1152626" y="1635582"/>
                  </a:lnTo>
                  <a:lnTo>
                    <a:pt x="1121219" y="1593430"/>
                  </a:lnTo>
                  <a:lnTo>
                    <a:pt x="1094473" y="1547368"/>
                  </a:lnTo>
                  <a:lnTo>
                    <a:pt x="1072261" y="1497469"/>
                  </a:lnTo>
                  <a:lnTo>
                    <a:pt x="1056297" y="1445133"/>
                  </a:lnTo>
                  <a:lnTo>
                    <a:pt x="1052004" y="1399667"/>
                  </a:lnTo>
                  <a:lnTo>
                    <a:pt x="1059726" y="1359916"/>
                  </a:lnTo>
                  <a:lnTo>
                    <a:pt x="1079804" y="1324775"/>
                  </a:lnTo>
                  <a:lnTo>
                    <a:pt x="1112583" y="1293101"/>
                  </a:lnTo>
                  <a:lnTo>
                    <a:pt x="1158430" y="1263764"/>
                  </a:lnTo>
                  <a:lnTo>
                    <a:pt x="1190612" y="1246365"/>
                  </a:lnTo>
                  <a:lnTo>
                    <a:pt x="1222667" y="1228636"/>
                  </a:lnTo>
                  <a:lnTo>
                    <a:pt x="1283893" y="1189202"/>
                  </a:lnTo>
                  <a:lnTo>
                    <a:pt x="1319898" y="1158595"/>
                  </a:lnTo>
                  <a:lnTo>
                    <a:pt x="1350721" y="1124445"/>
                  </a:lnTo>
                  <a:lnTo>
                    <a:pt x="1375549" y="1086954"/>
                  </a:lnTo>
                  <a:lnTo>
                    <a:pt x="1393621" y="1046340"/>
                  </a:lnTo>
                  <a:lnTo>
                    <a:pt x="1404162" y="1002766"/>
                  </a:lnTo>
                  <a:lnTo>
                    <a:pt x="1406398" y="956462"/>
                  </a:lnTo>
                  <a:lnTo>
                    <a:pt x="1402054" y="906322"/>
                  </a:lnTo>
                  <a:lnTo>
                    <a:pt x="1393583" y="858113"/>
                  </a:lnTo>
                  <a:lnTo>
                    <a:pt x="1380731" y="812050"/>
                  </a:lnTo>
                  <a:lnTo>
                    <a:pt x="1363256" y="768375"/>
                  </a:lnTo>
                  <a:lnTo>
                    <a:pt x="1340916" y="727329"/>
                  </a:lnTo>
                  <a:lnTo>
                    <a:pt x="1313459" y="689140"/>
                  </a:lnTo>
                  <a:lnTo>
                    <a:pt x="1280617" y="654062"/>
                  </a:lnTo>
                  <a:lnTo>
                    <a:pt x="1242174" y="622312"/>
                  </a:lnTo>
                  <a:lnTo>
                    <a:pt x="1197864" y="594144"/>
                  </a:lnTo>
                  <a:lnTo>
                    <a:pt x="1174369" y="581355"/>
                  </a:lnTo>
                  <a:lnTo>
                    <a:pt x="1151191" y="568172"/>
                  </a:lnTo>
                  <a:lnTo>
                    <a:pt x="1108722" y="535381"/>
                  </a:lnTo>
                  <a:lnTo>
                    <a:pt x="1078865" y="496836"/>
                  </a:lnTo>
                  <a:lnTo>
                    <a:pt x="1062240" y="457415"/>
                  </a:lnTo>
                  <a:lnTo>
                    <a:pt x="1058799" y="418172"/>
                  </a:lnTo>
                  <a:lnTo>
                    <a:pt x="1068514" y="380161"/>
                  </a:lnTo>
                  <a:lnTo>
                    <a:pt x="1091349" y="344449"/>
                  </a:lnTo>
                  <a:lnTo>
                    <a:pt x="1127277" y="312077"/>
                  </a:lnTo>
                  <a:lnTo>
                    <a:pt x="1175385" y="278853"/>
                  </a:lnTo>
                  <a:lnTo>
                    <a:pt x="1224203" y="246583"/>
                  </a:lnTo>
                  <a:lnTo>
                    <a:pt x="1260906" y="219087"/>
                  </a:lnTo>
                  <a:lnTo>
                    <a:pt x="1292948" y="187972"/>
                  </a:lnTo>
                  <a:lnTo>
                    <a:pt x="1320317" y="153733"/>
                  </a:lnTo>
                  <a:lnTo>
                    <a:pt x="1343037" y="116852"/>
                  </a:lnTo>
                  <a:lnTo>
                    <a:pt x="1361109" y="77812"/>
                  </a:lnTo>
                  <a:lnTo>
                    <a:pt x="1374508" y="37109"/>
                  </a:lnTo>
                  <a:lnTo>
                    <a:pt x="1382268" y="0"/>
                  </a:lnTo>
                  <a:lnTo>
                    <a:pt x="1148702" y="0"/>
                  </a:lnTo>
                  <a:lnTo>
                    <a:pt x="1133741" y="31165"/>
                  </a:lnTo>
                  <a:lnTo>
                    <a:pt x="1105001" y="62230"/>
                  </a:lnTo>
                  <a:lnTo>
                    <a:pt x="1069289" y="86982"/>
                  </a:lnTo>
                  <a:lnTo>
                    <a:pt x="1029487" y="107429"/>
                  </a:lnTo>
                  <a:lnTo>
                    <a:pt x="989418" y="129870"/>
                  </a:lnTo>
                  <a:lnTo>
                    <a:pt x="954036" y="157340"/>
                  </a:lnTo>
                  <a:lnTo>
                    <a:pt x="923378" y="189191"/>
                  </a:lnTo>
                  <a:lnTo>
                    <a:pt x="897458" y="224751"/>
                  </a:lnTo>
                  <a:lnTo>
                    <a:pt x="876261" y="263359"/>
                  </a:lnTo>
                  <a:lnTo>
                    <a:pt x="859828" y="304368"/>
                  </a:lnTo>
                  <a:lnTo>
                    <a:pt x="848169" y="347103"/>
                  </a:lnTo>
                  <a:lnTo>
                    <a:pt x="841298" y="390906"/>
                  </a:lnTo>
                  <a:lnTo>
                    <a:pt x="839216" y="435127"/>
                  </a:lnTo>
                  <a:lnTo>
                    <a:pt x="841946" y="479082"/>
                  </a:lnTo>
                  <a:lnTo>
                    <a:pt x="849515" y="522135"/>
                  </a:lnTo>
                  <a:lnTo>
                    <a:pt x="861910" y="563613"/>
                  </a:lnTo>
                  <a:lnTo>
                    <a:pt x="879170" y="602856"/>
                  </a:lnTo>
                  <a:lnTo>
                    <a:pt x="901306" y="639203"/>
                  </a:lnTo>
                  <a:lnTo>
                    <a:pt x="928319" y="671982"/>
                  </a:lnTo>
                  <a:lnTo>
                    <a:pt x="960221" y="700557"/>
                  </a:lnTo>
                  <a:lnTo>
                    <a:pt x="1006640" y="735761"/>
                  </a:lnTo>
                  <a:lnTo>
                    <a:pt x="1055598" y="767207"/>
                  </a:lnTo>
                  <a:lnTo>
                    <a:pt x="1086866" y="786676"/>
                  </a:lnTo>
                  <a:lnTo>
                    <a:pt x="1114755" y="809828"/>
                  </a:lnTo>
                  <a:lnTo>
                    <a:pt x="1138796" y="836917"/>
                  </a:lnTo>
                  <a:lnTo>
                    <a:pt x="1158506" y="868172"/>
                  </a:lnTo>
                  <a:lnTo>
                    <a:pt x="1178013" y="921029"/>
                  </a:lnTo>
                  <a:lnTo>
                    <a:pt x="1176324" y="965835"/>
                  </a:lnTo>
                  <a:lnTo>
                    <a:pt x="1153160" y="1004036"/>
                  </a:lnTo>
                  <a:lnTo>
                    <a:pt x="1108189" y="1037094"/>
                  </a:lnTo>
                  <a:lnTo>
                    <a:pt x="980630" y="1108303"/>
                  </a:lnTo>
                  <a:lnTo>
                    <a:pt x="937260" y="1137615"/>
                  </a:lnTo>
                  <a:lnTo>
                    <a:pt x="902500" y="1171524"/>
                  </a:lnTo>
                  <a:lnTo>
                    <a:pt x="875385" y="1209421"/>
                  </a:lnTo>
                  <a:lnTo>
                    <a:pt x="854925" y="1250708"/>
                  </a:lnTo>
                  <a:lnTo>
                    <a:pt x="840181" y="1294803"/>
                  </a:lnTo>
                  <a:lnTo>
                    <a:pt x="830148" y="1341081"/>
                  </a:lnTo>
                  <a:lnTo>
                    <a:pt x="823874" y="1388948"/>
                  </a:lnTo>
                  <a:lnTo>
                    <a:pt x="829602" y="1440129"/>
                  </a:lnTo>
                  <a:lnTo>
                    <a:pt x="838923" y="1489303"/>
                  </a:lnTo>
                  <a:lnTo>
                    <a:pt x="851408" y="1536877"/>
                  </a:lnTo>
                  <a:lnTo>
                    <a:pt x="866609" y="1583283"/>
                  </a:lnTo>
                  <a:lnTo>
                    <a:pt x="884085" y="1628902"/>
                  </a:lnTo>
                  <a:lnTo>
                    <a:pt x="906297" y="1676654"/>
                  </a:lnTo>
                  <a:lnTo>
                    <a:pt x="932078" y="1720443"/>
                  </a:lnTo>
                  <a:lnTo>
                    <a:pt x="961097" y="1760613"/>
                  </a:lnTo>
                  <a:lnTo>
                    <a:pt x="993051" y="1797519"/>
                  </a:lnTo>
                  <a:lnTo>
                    <a:pt x="1027620" y="1831505"/>
                  </a:lnTo>
                  <a:lnTo>
                    <a:pt x="1064475" y="1862924"/>
                  </a:lnTo>
                  <a:lnTo>
                    <a:pt x="1103312" y="1892134"/>
                  </a:lnTo>
                  <a:lnTo>
                    <a:pt x="1143800" y="1919465"/>
                  </a:lnTo>
                  <a:lnTo>
                    <a:pt x="1185633" y="1945271"/>
                  </a:lnTo>
                  <a:lnTo>
                    <a:pt x="1228496" y="1969909"/>
                  </a:lnTo>
                  <a:lnTo>
                    <a:pt x="1272057" y="1993734"/>
                  </a:lnTo>
                  <a:lnTo>
                    <a:pt x="1315999" y="2017077"/>
                  </a:lnTo>
                  <a:lnTo>
                    <a:pt x="1361744" y="2032698"/>
                  </a:lnTo>
                  <a:lnTo>
                    <a:pt x="1403426" y="2030666"/>
                  </a:lnTo>
                  <a:lnTo>
                    <a:pt x="1439405" y="2012378"/>
                  </a:lnTo>
                  <a:lnTo>
                    <a:pt x="1468031" y="1979168"/>
                  </a:lnTo>
                  <a:lnTo>
                    <a:pt x="1484782" y="1941080"/>
                  </a:lnTo>
                  <a:lnTo>
                    <a:pt x="1485353" y="1905863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55117" y="5196204"/>
            <a:ext cx="1143000" cy="1530985"/>
          </a:xfrm>
          <a:custGeom>
            <a:avLst/>
            <a:gdLst/>
            <a:ahLst/>
            <a:cxnLst/>
            <a:rect l="l" t="t" r="r" b="b"/>
            <a:pathLst>
              <a:path w="1143000" h="1530984">
                <a:moveTo>
                  <a:pt x="1143000" y="1299171"/>
                </a:moveTo>
                <a:lnTo>
                  <a:pt x="1113282" y="1270508"/>
                </a:lnTo>
                <a:lnTo>
                  <a:pt x="1113282" y="1303045"/>
                </a:lnTo>
                <a:lnTo>
                  <a:pt x="923518" y="1492808"/>
                </a:lnTo>
                <a:lnTo>
                  <a:pt x="577723" y="1168095"/>
                </a:lnTo>
                <a:lnTo>
                  <a:pt x="236143" y="1497025"/>
                </a:lnTo>
                <a:lnTo>
                  <a:pt x="37947" y="1311478"/>
                </a:lnTo>
                <a:lnTo>
                  <a:pt x="565073" y="767486"/>
                </a:lnTo>
                <a:lnTo>
                  <a:pt x="1113282" y="1303045"/>
                </a:lnTo>
                <a:lnTo>
                  <a:pt x="1113282" y="1270508"/>
                </a:lnTo>
                <a:lnTo>
                  <a:pt x="556641" y="733755"/>
                </a:lnTo>
                <a:lnTo>
                  <a:pt x="37947" y="1272082"/>
                </a:lnTo>
                <a:lnTo>
                  <a:pt x="0" y="1311478"/>
                </a:lnTo>
                <a:lnTo>
                  <a:pt x="231927" y="1530756"/>
                </a:lnTo>
                <a:lnTo>
                  <a:pt x="573506" y="1201839"/>
                </a:lnTo>
                <a:lnTo>
                  <a:pt x="923518" y="1526540"/>
                </a:lnTo>
                <a:lnTo>
                  <a:pt x="1143000" y="1307058"/>
                </a:lnTo>
                <a:lnTo>
                  <a:pt x="1143000" y="1299171"/>
                </a:lnTo>
                <a:close/>
              </a:path>
              <a:path w="1143000" h="1530984">
                <a:moveTo>
                  <a:pt x="1143000" y="565416"/>
                </a:moveTo>
                <a:lnTo>
                  <a:pt x="1113282" y="536752"/>
                </a:lnTo>
                <a:lnTo>
                  <a:pt x="1113282" y="569290"/>
                </a:lnTo>
                <a:lnTo>
                  <a:pt x="923518" y="759053"/>
                </a:lnTo>
                <a:lnTo>
                  <a:pt x="577723" y="430123"/>
                </a:lnTo>
                <a:lnTo>
                  <a:pt x="236143" y="759053"/>
                </a:lnTo>
                <a:lnTo>
                  <a:pt x="37947" y="573506"/>
                </a:lnTo>
                <a:lnTo>
                  <a:pt x="565073" y="33731"/>
                </a:lnTo>
                <a:lnTo>
                  <a:pt x="1113282" y="569290"/>
                </a:lnTo>
                <a:lnTo>
                  <a:pt x="1113282" y="536752"/>
                </a:lnTo>
                <a:lnTo>
                  <a:pt x="556641" y="0"/>
                </a:lnTo>
                <a:lnTo>
                  <a:pt x="37947" y="538327"/>
                </a:lnTo>
                <a:lnTo>
                  <a:pt x="0" y="577723"/>
                </a:lnTo>
                <a:lnTo>
                  <a:pt x="231927" y="797001"/>
                </a:lnTo>
                <a:lnTo>
                  <a:pt x="573506" y="468083"/>
                </a:lnTo>
                <a:lnTo>
                  <a:pt x="923518" y="792784"/>
                </a:lnTo>
                <a:lnTo>
                  <a:pt x="1143000" y="573303"/>
                </a:lnTo>
                <a:lnTo>
                  <a:pt x="1143000" y="565416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55121" y="3560007"/>
            <a:ext cx="1143000" cy="2985770"/>
            <a:chOff x="455121" y="3560007"/>
            <a:chExt cx="1143000" cy="2985770"/>
          </a:xfrm>
        </p:grpSpPr>
        <p:sp>
          <p:nvSpPr>
            <p:cNvPr id="7" name="object 7"/>
            <p:cNvSpPr/>
            <p:nvPr/>
          </p:nvSpPr>
          <p:spPr>
            <a:xfrm>
              <a:off x="455117" y="3703395"/>
              <a:ext cx="1143000" cy="1530985"/>
            </a:xfrm>
            <a:custGeom>
              <a:avLst/>
              <a:gdLst/>
              <a:ahLst/>
              <a:cxnLst/>
              <a:rect l="l" t="t" r="r" b="b"/>
              <a:pathLst>
                <a:path w="1143000" h="1530985">
                  <a:moveTo>
                    <a:pt x="1143000" y="1299171"/>
                  </a:moveTo>
                  <a:lnTo>
                    <a:pt x="1113282" y="1270508"/>
                  </a:lnTo>
                  <a:lnTo>
                    <a:pt x="1113282" y="1303045"/>
                  </a:lnTo>
                  <a:lnTo>
                    <a:pt x="923518" y="1492808"/>
                  </a:lnTo>
                  <a:lnTo>
                    <a:pt x="577723" y="1168095"/>
                  </a:lnTo>
                  <a:lnTo>
                    <a:pt x="236143" y="1497025"/>
                  </a:lnTo>
                  <a:lnTo>
                    <a:pt x="37947" y="1311478"/>
                  </a:lnTo>
                  <a:lnTo>
                    <a:pt x="565073" y="767486"/>
                  </a:lnTo>
                  <a:lnTo>
                    <a:pt x="1113282" y="1303045"/>
                  </a:lnTo>
                  <a:lnTo>
                    <a:pt x="1113282" y="1270508"/>
                  </a:lnTo>
                  <a:lnTo>
                    <a:pt x="556641" y="733755"/>
                  </a:lnTo>
                  <a:lnTo>
                    <a:pt x="37947" y="1272082"/>
                  </a:lnTo>
                  <a:lnTo>
                    <a:pt x="0" y="1311478"/>
                  </a:lnTo>
                  <a:lnTo>
                    <a:pt x="231927" y="1530756"/>
                  </a:lnTo>
                  <a:lnTo>
                    <a:pt x="573506" y="1201839"/>
                  </a:lnTo>
                  <a:lnTo>
                    <a:pt x="923518" y="1526540"/>
                  </a:lnTo>
                  <a:lnTo>
                    <a:pt x="1143000" y="1307058"/>
                  </a:lnTo>
                  <a:lnTo>
                    <a:pt x="1143000" y="1299171"/>
                  </a:lnTo>
                  <a:close/>
                </a:path>
                <a:path w="1143000" h="1530985">
                  <a:moveTo>
                    <a:pt x="1143000" y="565416"/>
                  </a:moveTo>
                  <a:lnTo>
                    <a:pt x="1113282" y="536752"/>
                  </a:lnTo>
                  <a:lnTo>
                    <a:pt x="1113282" y="569290"/>
                  </a:lnTo>
                  <a:lnTo>
                    <a:pt x="923518" y="759053"/>
                  </a:lnTo>
                  <a:lnTo>
                    <a:pt x="577723" y="434340"/>
                  </a:lnTo>
                  <a:lnTo>
                    <a:pt x="236143" y="763270"/>
                  </a:lnTo>
                  <a:lnTo>
                    <a:pt x="37947" y="577723"/>
                  </a:lnTo>
                  <a:lnTo>
                    <a:pt x="565073" y="33731"/>
                  </a:lnTo>
                  <a:lnTo>
                    <a:pt x="1113282" y="569290"/>
                  </a:lnTo>
                  <a:lnTo>
                    <a:pt x="1113282" y="536752"/>
                  </a:lnTo>
                  <a:lnTo>
                    <a:pt x="556641" y="0"/>
                  </a:lnTo>
                  <a:lnTo>
                    <a:pt x="37947" y="538327"/>
                  </a:lnTo>
                  <a:lnTo>
                    <a:pt x="0" y="577723"/>
                  </a:lnTo>
                  <a:lnTo>
                    <a:pt x="231927" y="797001"/>
                  </a:lnTo>
                  <a:lnTo>
                    <a:pt x="573506" y="468083"/>
                  </a:lnTo>
                  <a:lnTo>
                    <a:pt x="923518" y="792784"/>
                  </a:lnTo>
                  <a:lnTo>
                    <a:pt x="1143000" y="573303"/>
                  </a:lnTo>
                  <a:lnTo>
                    <a:pt x="1143000" y="565416"/>
                  </a:lnTo>
                  <a:close/>
                </a:path>
              </a:pathLst>
            </a:custGeom>
            <a:solidFill>
              <a:srgbClr val="497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9333" y="3560012"/>
              <a:ext cx="1109345" cy="2985770"/>
            </a:xfrm>
            <a:custGeom>
              <a:avLst/>
              <a:gdLst/>
              <a:ahLst/>
              <a:cxnLst/>
              <a:rect l="l" t="t" r="r" b="b"/>
              <a:pathLst>
                <a:path w="1109345" h="2985770">
                  <a:moveTo>
                    <a:pt x="1109065" y="2778988"/>
                  </a:moveTo>
                  <a:lnTo>
                    <a:pt x="543991" y="2226564"/>
                  </a:lnTo>
                  <a:lnTo>
                    <a:pt x="0" y="2783205"/>
                  </a:lnTo>
                  <a:lnTo>
                    <a:pt x="215061" y="2985617"/>
                  </a:lnTo>
                  <a:lnTo>
                    <a:pt x="552424" y="2656700"/>
                  </a:lnTo>
                  <a:lnTo>
                    <a:pt x="902436" y="2985617"/>
                  </a:lnTo>
                  <a:lnTo>
                    <a:pt x="1109065" y="2778988"/>
                  </a:lnTo>
                  <a:close/>
                </a:path>
                <a:path w="1109345" h="2985770">
                  <a:moveTo>
                    <a:pt x="1109065" y="2041017"/>
                  </a:moveTo>
                  <a:lnTo>
                    <a:pt x="543991" y="1492808"/>
                  </a:lnTo>
                  <a:lnTo>
                    <a:pt x="0" y="2049449"/>
                  </a:lnTo>
                  <a:lnTo>
                    <a:pt x="215061" y="2251862"/>
                  </a:lnTo>
                  <a:lnTo>
                    <a:pt x="552424" y="1922945"/>
                  </a:lnTo>
                  <a:lnTo>
                    <a:pt x="902436" y="2247646"/>
                  </a:lnTo>
                  <a:lnTo>
                    <a:pt x="1109065" y="2041017"/>
                  </a:lnTo>
                  <a:close/>
                </a:path>
                <a:path w="1109345" h="2985770">
                  <a:moveTo>
                    <a:pt x="1109065" y="1286179"/>
                  </a:moveTo>
                  <a:lnTo>
                    <a:pt x="543991" y="733755"/>
                  </a:lnTo>
                  <a:lnTo>
                    <a:pt x="0" y="1294612"/>
                  </a:lnTo>
                  <a:lnTo>
                    <a:pt x="215061" y="1497025"/>
                  </a:lnTo>
                  <a:lnTo>
                    <a:pt x="552424" y="1168107"/>
                  </a:lnTo>
                  <a:lnTo>
                    <a:pt x="902436" y="1492808"/>
                  </a:lnTo>
                  <a:lnTo>
                    <a:pt x="1109065" y="1286179"/>
                  </a:lnTo>
                  <a:close/>
                </a:path>
                <a:path w="1109345" h="2985770">
                  <a:moveTo>
                    <a:pt x="1109065" y="552424"/>
                  </a:moveTo>
                  <a:lnTo>
                    <a:pt x="543991" y="0"/>
                  </a:lnTo>
                  <a:lnTo>
                    <a:pt x="0" y="560857"/>
                  </a:lnTo>
                  <a:lnTo>
                    <a:pt x="215061" y="759053"/>
                  </a:lnTo>
                  <a:lnTo>
                    <a:pt x="552424" y="434352"/>
                  </a:lnTo>
                  <a:lnTo>
                    <a:pt x="902436" y="759053"/>
                  </a:lnTo>
                  <a:lnTo>
                    <a:pt x="1109065" y="552424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8140275"/>
            <a:ext cx="4174490" cy="1960880"/>
            <a:chOff x="0" y="8140275"/>
            <a:chExt cx="4174490" cy="1960880"/>
          </a:xfrm>
        </p:grpSpPr>
        <p:sp>
          <p:nvSpPr>
            <p:cNvPr id="10" name="object 10"/>
            <p:cNvSpPr/>
            <p:nvPr/>
          </p:nvSpPr>
          <p:spPr>
            <a:xfrm>
              <a:off x="0" y="8435200"/>
              <a:ext cx="4174490" cy="1665605"/>
            </a:xfrm>
            <a:custGeom>
              <a:avLst/>
              <a:gdLst/>
              <a:ahLst/>
              <a:cxnLst/>
              <a:rect l="l" t="t" r="r" b="b"/>
              <a:pathLst>
                <a:path w="4174490" h="1665604">
                  <a:moveTo>
                    <a:pt x="0" y="1665370"/>
                  </a:moveTo>
                  <a:lnTo>
                    <a:pt x="4173877" y="1665370"/>
                  </a:lnTo>
                  <a:lnTo>
                    <a:pt x="4140437" y="1579949"/>
                  </a:lnTo>
                  <a:lnTo>
                    <a:pt x="4121047" y="1531369"/>
                  </a:lnTo>
                  <a:lnTo>
                    <a:pt x="4100617" y="1481161"/>
                  </a:lnTo>
                  <a:lnTo>
                    <a:pt x="4079280" y="1429928"/>
                  </a:lnTo>
                  <a:lnTo>
                    <a:pt x="4057167" y="1378273"/>
                  </a:lnTo>
                  <a:lnTo>
                    <a:pt x="4034411" y="1326796"/>
                  </a:lnTo>
                  <a:lnTo>
                    <a:pt x="4011144" y="1276102"/>
                  </a:lnTo>
                  <a:lnTo>
                    <a:pt x="3987498" y="1226791"/>
                  </a:lnTo>
                  <a:lnTo>
                    <a:pt x="3963605" y="1179466"/>
                  </a:lnTo>
                  <a:lnTo>
                    <a:pt x="3939598" y="1134729"/>
                  </a:lnTo>
                  <a:lnTo>
                    <a:pt x="3915608" y="1093183"/>
                  </a:lnTo>
                  <a:lnTo>
                    <a:pt x="3891769" y="1055430"/>
                  </a:lnTo>
                  <a:lnTo>
                    <a:pt x="3868211" y="1022071"/>
                  </a:lnTo>
                  <a:lnTo>
                    <a:pt x="3830651" y="976069"/>
                  </a:lnTo>
                  <a:lnTo>
                    <a:pt x="3791242" y="934983"/>
                  </a:lnTo>
                  <a:lnTo>
                    <a:pt x="3750291" y="898975"/>
                  </a:lnTo>
                  <a:lnTo>
                    <a:pt x="3708106" y="868207"/>
                  </a:lnTo>
                  <a:lnTo>
                    <a:pt x="3664992" y="842840"/>
                  </a:lnTo>
                  <a:lnTo>
                    <a:pt x="3621258" y="823035"/>
                  </a:lnTo>
                  <a:lnTo>
                    <a:pt x="3577209" y="808954"/>
                  </a:lnTo>
                  <a:lnTo>
                    <a:pt x="3533153" y="800758"/>
                  </a:lnTo>
                  <a:lnTo>
                    <a:pt x="3489396" y="798608"/>
                  </a:lnTo>
                  <a:lnTo>
                    <a:pt x="3446246" y="802666"/>
                  </a:lnTo>
                  <a:lnTo>
                    <a:pt x="3402594" y="813123"/>
                  </a:lnTo>
                  <a:lnTo>
                    <a:pt x="3360148" y="829034"/>
                  </a:lnTo>
                  <a:lnTo>
                    <a:pt x="3318781" y="849580"/>
                  </a:lnTo>
                  <a:lnTo>
                    <a:pt x="3278369" y="873945"/>
                  </a:lnTo>
                  <a:lnTo>
                    <a:pt x="3238784" y="901311"/>
                  </a:lnTo>
                  <a:lnTo>
                    <a:pt x="3199900" y="930862"/>
                  </a:lnTo>
                  <a:lnTo>
                    <a:pt x="3161593" y="961781"/>
                  </a:lnTo>
                  <a:lnTo>
                    <a:pt x="3082668" y="1027359"/>
                  </a:lnTo>
                  <a:lnTo>
                    <a:pt x="3041988" y="1059950"/>
                  </a:lnTo>
                  <a:lnTo>
                    <a:pt x="3001561" y="1089937"/>
                  </a:lnTo>
                  <a:lnTo>
                    <a:pt x="2961254" y="1116230"/>
                  </a:lnTo>
                  <a:lnTo>
                    <a:pt x="2920934" y="1137741"/>
                  </a:lnTo>
                  <a:lnTo>
                    <a:pt x="2880469" y="1153382"/>
                  </a:lnTo>
                  <a:lnTo>
                    <a:pt x="2839726" y="1162065"/>
                  </a:lnTo>
                  <a:lnTo>
                    <a:pt x="2798572" y="1162701"/>
                  </a:lnTo>
                  <a:lnTo>
                    <a:pt x="2756875" y="1154202"/>
                  </a:lnTo>
                  <a:lnTo>
                    <a:pt x="2717179" y="1136814"/>
                  </a:lnTo>
                  <a:lnTo>
                    <a:pt x="2680406" y="1111711"/>
                  </a:lnTo>
                  <a:lnTo>
                    <a:pt x="2646213" y="1079905"/>
                  </a:lnTo>
                  <a:lnTo>
                    <a:pt x="2614261" y="1042409"/>
                  </a:lnTo>
                  <a:lnTo>
                    <a:pt x="2584208" y="1000234"/>
                  </a:lnTo>
                  <a:lnTo>
                    <a:pt x="2555713" y="954394"/>
                  </a:lnTo>
                  <a:lnTo>
                    <a:pt x="2528437" y="905899"/>
                  </a:lnTo>
                  <a:lnTo>
                    <a:pt x="2502037" y="855764"/>
                  </a:lnTo>
                  <a:lnTo>
                    <a:pt x="2461661" y="776483"/>
                  </a:lnTo>
                  <a:lnTo>
                    <a:pt x="2429045" y="715961"/>
                  </a:lnTo>
                  <a:lnTo>
                    <a:pt x="2396028" y="661606"/>
                  </a:lnTo>
                  <a:lnTo>
                    <a:pt x="2362626" y="613434"/>
                  </a:lnTo>
                  <a:lnTo>
                    <a:pt x="2328856" y="571457"/>
                  </a:lnTo>
                  <a:lnTo>
                    <a:pt x="2294734" y="535689"/>
                  </a:lnTo>
                  <a:lnTo>
                    <a:pt x="2260277" y="506144"/>
                  </a:lnTo>
                  <a:lnTo>
                    <a:pt x="2225501" y="482836"/>
                  </a:lnTo>
                  <a:lnTo>
                    <a:pt x="2190422" y="465779"/>
                  </a:lnTo>
                  <a:lnTo>
                    <a:pt x="2119424" y="450470"/>
                  </a:lnTo>
                  <a:lnTo>
                    <a:pt x="2083537" y="452246"/>
                  </a:lnTo>
                  <a:lnTo>
                    <a:pt x="2034393" y="465001"/>
                  </a:lnTo>
                  <a:lnTo>
                    <a:pt x="1988643" y="487552"/>
                  </a:lnTo>
                  <a:lnTo>
                    <a:pt x="1946104" y="517152"/>
                  </a:lnTo>
                  <a:lnTo>
                    <a:pt x="1906590" y="551053"/>
                  </a:lnTo>
                  <a:lnTo>
                    <a:pt x="1869916" y="586508"/>
                  </a:lnTo>
                  <a:lnTo>
                    <a:pt x="1834042" y="622876"/>
                  </a:lnTo>
                  <a:lnTo>
                    <a:pt x="1762741" y="696255"/>
                  </a:lnTo>
                  <a:lnTo>
                    <a:pt x="1726743" y="732738"/>
                  </a:lnTo>
                  <a:lnTo>
                    <a:pt x="1690409" y="768415"/>
                  </a:lnTo>
                  <a:lnTo>
                    <a:pt x="1653671" y="802782"/>
                  </a:lnTo>
                  <a:lnTo>
                    <a:pt x="1616462" y="835332"/>
                  </a:lnTo>
                  <a:lnTo>
                    <a:pt x="1578711" y="865560"/>
                  </a:lnTo>
                  <a:lnTo>
                    <a:pt x="1540352" y="892958"/>
                  </a:lnTo>
                  <a:lnTo>
                    <a:pt x="1501316" y="917022"/>
                  </a:lnTo>
                  <a:lnTo>
                    <a:pt x="1461534" y="937244"/>
                  </a:lnTo>
                  <a:lnTo>
                    <a:pt x="1420938" y="953120"/>
                  </a:lnTo>
                  <a:lnTo>
                    <a:pt x="1379460" y="964143"/>
                  </a:lnTo>
                  <a:lnTo>
                    <a:pt x="1337031" y="969808"/>
                  </a:lnTo>
                  <a:lnTo>
                    <a:pt x="1301678" y="970088"/>
                  </a:lnTo>
                  <a:lnTo>
                    <a:pt x="1266217" y="966329"/>
                  </a:lnTo>
                  <a:lnTo>
                    <a:pt x="1195002" y="946719"/>
                  </a:lnTo>
                  <a:lnTo>
                    <a:pt x="1159261" y="930880"/>
                  </a:lnTo>
                  <a:lnTo>
                    <a:pt x="1123440" y="911027"/>
                  </a:lnTo>
                  <a:lnTo>
                    <a:pt x="1087546" y="887167"/>
                  </a:lnTo>
                  <a:lnTo>
                    <a:pt x="1051585" y="859306"/>
                  </a:lnTo>
                  <a:lnTo>
                    <a:pt x="1015565" y="827450"/>
                  </a:lnTo>
                  <a:lnTo>
                    <a:pt x="979492" y="791605"/>
                  </a:lnTo>
                  <a:lnTo>
                    <a:pt x="943374" y="751779"/>
                  </a:lnTo>
                  <a:lnTo>
                    <a:pt x="907216" y="707978"/>
                  </a:lnTo>
                  <a:lnTo>
                    <a:pt x="871027" y="660207"/>
                  </a:lnTo>
                  <a:lnTo>
                    <a:pt x="834812" y="608473"/>
                  </a:lnTo>
                  <a:lnTo>
                    <a:pt x="798579" y="552783"/>
                  </a:lnTo>
                  <a:lnTo>
                    <a:pt x="762334" y="493144"/>
                  </a:lnTo>
                  <a:lnTo>
                    <a:pt x="705735" y="395834"/>
                  </a:lnTo>
                  <a:lnTo>
                    <a:pt x="679124" y="351029"/>
                  </a:lnTo>
                  <a:lnTo>
                    <a:pt x="651797" y="306844"/>
                  </a:lnTo>
                  <a:lnTo>
                    <a:pt x="623492" y="263756"/>
                  </a:lnTo>
                  <a:lnTo>
                    <a:pt x="593950" y="222244"/>
                  </a:lnTo>
                  <a:lnTo>
                    <a:pt x="562909" y="182787"/>
                  </a:lnTo>
                  <a:lnTo>
                    <a:pt x="530109" y="145863"/>
                  </a:lnTo>
                  <a:lnTo>
                    <a:pt x="495290" y="111951"/>
                  </a:lnTo>
                  <a:lnTo>
                    <a:pt x="458191" y="81530"/>
                  </a:lnTo>
                  <a:lnTo>
                    <a:pt x="417688" y="54666"/>
                  </a:lnTo>
                  <a:lnTo>
                    <a:pt x="375519" y="33080"/>
                  </a:lnTo>
                  <a:lnTo>
                    <a:pt x="331844" y="16795"/>
                  </a:lnTo>
                  <a:lnTo>
                    <a:pt x="286824" y="5836"/>
                  </a:lnTo>
                  <a:lnTo>
                    <a:pt x="240620" y="230"/>
                  </a:lnTo>
                  <a:lnTo>
                    <a:pt x="193392" y="0"/>
                  </a:lnTo>
                  <a:lnTo>
                    <a:pt x="145301" y="5171"/>
                  </a:lnTo>
                  <a:lnTo>
                    <a:pt x="96506" y="15769"/>
                  </a:lnTo>
                  <a:lnTo>
                    <a:pt x="53018" y="29713"/>
                  </a:lnTo>
                  <a:lnTo>
                    <a:pt x="10216" y="47632"/>
                  </a:lnTo>
                  <a:lnTo>
                    <a:pt x="0" y="52924"/>
                  </a:lnTo>
                  <a:lnTo>
                    <a:pt x="0" y="1665370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1859" y="8140275"/>
              <a:ext cx="1962785" cy="1561465"/>
            </a:xfrm>
            <a:custGeom>
              <a:avLst/>
              <a:gdLst/>
              <a:ahLst/>
              <a:cxnLst/>
              <a:rect l="l" t="t" r="r" b="b"/>
              <a:pathLst>
                <a:path w="1962785" h="1561465">
                  <a:moveTo>
                    <a:pt x="712298" y="1322268"/>
                  </a:moveTo>
                  <a:lnTo>
                    <a:pt x="706141" y="1321516"/>
                  </a:lnTo>
                  <a:lnTo>
                    <a:pt x="700698" y="1318553"/>
                  </a:lnTo>
                  <a:lnTo>
                    <a:pt x="696554" y="1313633"/>
                  </a:lnTo>
                  <a:lnTo>
                    <a:pt x="677515" y="1276659"/>
                  </a:lnTo>
                  <a:lnTo>
                    <a:pt x="654679" y="1233961"/>
                  </a:lnTo>
                  <a:lnTo>
                    <a:pt x="628697" y="1187483"/>
                  </a:lnTo>
                  <a:lnTo>
                    <a:pt x="600219" y="1139164"/>
                  </a:lnTo>
                  <a:lnTo>
                    <a:pt x="569894" y="1090946"/>
                  </a:lnTo>
                  <a:lnTo>
                    <a:pt x="538373" y="1044770"/>
                  </a:lnTo>
                  <a:lnTo>
                    <a:pt x="506304" y="1002577"/>
                  </a:lnTo>
                  <a:lnTo>
                    <a:pt x="474339" y="966308"/>
                  </a:lnTo>
                  <a:lnTo>
                    <a:pt x="443126" y="937904"/>
                  </a:lnTo>
                  <a:lnTo>
                    <a:pt x="401615" y="910074"/>
                  </a:lnTo>
                  <a:lnTo>
                    <a:pt x="355451" y="886615"/>
                  </a:lnTo>
                  <a:lnTo>
                    <a:pt x="306008" y="867156"/>
                  </a:lnTo>
                  <a:lnTo>
                    <a:pt x="254659" y="851326"/>
                  </a:lnTo>
                  <a:lnTo>
                    <a:pt x="202775" y="838752"/>
                  </a:lnTo>
                  <a:lnTo>
                    <a:pt x="151731" y="829065"/>
                  </a:lnTo>
                  <a:lnTo>
                    <a:pt x="102898" y="821892"/>
                  </a:lnTo>
                  <a:lnTo>
                    <a:pt x="57649" y="816862"/>
                  </a:lnTo>
                  <a:lnTo>
                    <a:pt x="17358" y="813604"/>
                  </a:lnTo>
                  <a:lnTo>
                    <a:pt x="11353" y="813041"/>
                  </a:lnTo>
                  <a:lnTo>
                    <a:pt x="6109" y="809603"/>
                  </a:lnTo>
                  <a:lnTo>
                    <a:pt x="3542" y="803797"/>
                  </a:lnTo>
                  <a:lnTo>
                    <a:pt x="0" y="795475"/>
                  </a:lnTo>
                  <a:lnTo>
                    <a:pt x="3927" y="786053"/>
                  </a:lnTo>
                  <a:lnTo>
                    <a:pt x="12249" y="782511"/>
                  </a:lnTo>
                  <a:lnTo>
                    <a:pt x="58365" y="761103"/>
                  </a:lnTo>
                  <a:lnTo>
                    <a:pt x="103095" y="737112"/>
                  </a:lnTo>
                  <a:lnTo>
                    <a:pt x="146328" y="710620"/>
                  </a:lnTo>
                  <a:lnTo>
                    <a:pt x="187953" y="681707"/>
                  </a:lnTo>
                  <a:lnTo>
                    <a:pt x="227861" y="650455"/>
                  </a:lnTo>
                  <a:lnTo>
                    <a:pt x="265940" y="616946"/>
                  </a:lnTo>
                  <a:lnTo>
                    <a:pt x="302081" y="581261"/>
                  </a:lnTo>
                  <a:lnTo>
                    <a:pt x="336172" y="543481"/>
                  </a:lnTo>
                  <a:lnTo>
                    <a:pt x="371288" y="497189"/>
                  </a:lnTo>
                  <a:lnTo>
                    <a:pt x="400976" y="448371"/>
                  </a:lnTo>
                  <a:lnTo>
                    <a:pt x="425689" y="397951"/>
                  </a:lnTo>
                  <a:lnTo>
                    <a:pt x="445882" y="346855"/>
                  </a:lnTo>
                  <a:lnTo>
                    <a:pt x="462010" y="295993"/>
                  </a:lnTo>
                  <a:lnTo>
                    <a:pt x="474516" y="246333"/>
                  </a:lnTo>
                  <a:lnTo>
                    <a:pt x="483864" y="198756"/>
                  </a:lnTo>
                  <a:lnTo>
                    <a:pt x="490504" y="154202"/>
                  </a:lnTo>
                  <a:lnTo>
                    <a:pt x="494889" y="113596"/>
                  </a:lnTo>
                  <a:lnTo>
                    <a:pt x="497601" y="71947"/>
                  </a:lnTo>
                  <a:lnTo>
                    <a:pt x="501383" y="66178"/>
                  </a:lnTo>
                  <a:lnTo>
                    <a:pt x="506755" y="63702"/>
                  </a:lnTo>
                  <a:lnTo>
                    <a:pt x="513034" y="62077"/>
                  </a:lnTo>
                  <a:lnTo>
                    <a:pt x="519120" y="62998"/>
                  </a:lnTo>
                  <a:lnTo>
                    <a:pt x="524409" y="66207"/>
                  </a:lnTo>
                  <a:lnTo>
                    <a:pt x="528295" y="71450"/>
                  </a:lnTo>
                  <a:lnTo>
                    <a:pt x="542959" y="101828"/>
                  </a:lnTo>
                  <a:lnTo>
                    <a:pt x="560554" y="136026"/>
                  </a:lnTo>
                  <a:lnTo>
                    <a:pt x="581110" y="173331"/>
                  </a:lnTo>
                  <a:lnTo>
                    <a:pt x="604658" y="213030"/>
                  </a:lnTo>
                  <a:lnTo>
                    <a:pt x="631231" y="254410"/>
                  </a:lnTo>
                  <a:lnTo>
                    <a:pt x="660857" y="296757"/>
                  </a:lnTo>
                  <a:lnTo>
                    <a:pt x="693570" y="339360"/>
                  </a:lnTo>
                  <a:lnTo>
                    <a:pt x="729399" y="381504"/>
                  </a:lnTo>
                  <a:lnTo>
                    <a:pt x="768376" y="422478"/>
                  </a:lnTo>
                  <a:lnTo>
                    <a:pt x="810532" y="461567"/>
                  </a:lnTo>
                  <a:lnTo>
                    <a:pt x="850058" y="489640"/>
                  </a:lnTo>
                  <a:lnTo>
                    <a:pt x="896697" y="513044"/>
                  </a:lnTo>
                  <a:lnTo>
                    <a:pt x="948215" y="532195"/>
                  </a:lnTo>
                  <a:lnTo>
                    <a:pt x="1002380" y="547511"/>
                  </a:lnTo>
                  <a:lnTo>
                    <a:pt x="1056959" y="559407"/>
                  </a:lnTo>
                  <a:lnTo>
                    <a:pt x="1109718" y="568301"/>
                  </a:lnTo>
                  <a:lnTo>
                    <a:pt x="1158427" y="574609"/>
                  </a:lnTo>
                  <a:lnTo>
                    <a:pt x="1200851" y="578748"/>
                  </a:lnTo>
                  <a:lnTo>
                    <a:pt x="1206332" y="578967"/>
                  </a:lnTo>
                  <a:lnTo>
                    <a:pt x="1211142" y="582495"/>
                  </a:lnTo>
                  <a:lnTo>
                    <a:pt x="1213528" y="587433"/>
                  </a:lnTo>
                  <a:lnTo>
                    <a:pt x="1215234" y="593766"/>
                  </a:lnTo>
                  <a:lnTo>
                    <a:pt x="1214494" y="599970"/>
                  </a:lnTo>
                  <a:lnTo>
                    <a:pt x="1211464" y="605377"/>
                  </a:lnTo>
                  <a:lnTo>
                    <a:pt x="1206304" y="609317"/>
                  </a:lnTo>
                  <a:lnTo>
                    <a:pt x="1175172" y="624451"/>
                  </a:lnTo>
                  <a:lnTo>
                    <a:pt x="1139655" y="643023"/>
                  </a:lnTo>
                  <a:lnTo>
                    <a:pt x="1100690" y="665073"/>
                  </a:lnTo>
                  <a:lnTo>
                    <a:pt x="1059213" y="690638"/>
                  </a:lnTo>
                  <a:lnTo>
                    <a:pt x="1016161" y="719758"/>
                  </a:lnTo>
                  <a:lnTo>
                    <a:pt x="972472" y="752471"/>
                  </a:lnTo>
                  <a:lnTo>
                    <a:pt x="929081" y="788816"/>
                  </a:lnTo>
                  <a:lnTo>
                    <a:pt x="886926" y="828831"/>
                  </a:lnTo>
                  <a:lnTo>
                    <a:pt x="852736" y="869466"/>
                  </a:lnTo>
                  <a:lnTo>
                    <a:pt x="823713" y="915543"/>
                  </a:lnTo>
                  <a:lnTo>
                    <a:pt x="799435" y="965621"/>
                  </a:lnTo>
                  <a:lnTo>
                    <a:pt x="779481" y="1018262"/>
                  </a:lnTo>
                  <a:lnTo>
                    <a:pt x="763429" y="1072026"/>
                  </a:lnTo>
                  <a:lnTo>
                    <a:pt x="750858" y="1125474"/>
                  </a:lnTo>
                  <a:lnTo>
                    <a:pt x="741345" y="1177166"/>
                  </a:lnTo>
                  <a:lnTo>
                    <a:pt x="734470" y="1225663"/>
                  </a:lnTo>
                  <a:lnTo>
                    <a:pt x="729809" y="1269524"/>
                  </a:lnTo>
                  <a:lnTo>
                    <a:pt x="726724" y="1312793"/>
                  </a:lnTo>
                  <a:lnTo>
                    <a:pt x="723352" y="1317936"/>
                  </a:lnTo>
                  <a:lnTo>
                    <a:pt x="723602" y="1317884"/>
                  </a:lnTo>
                  <a:lnTo>
                    <a:pt x="718347" y="1320423"/>
                  </a:lnTo>
                  <a:lnTo>
                    <a:pt x="712298" y="1322268"/>
                  </a:lnTo>
                  <a:close/>
                </a:path>
                <a:path w="1962785" h="1561465">
                  <a:moveTo>
                    <a:pt x="1756471" y="512992"/>
                  </a:moveTo>
                  <a:lnTo>
                    <a:pt x="1752637" y="511978"/>
                  </a:lnTo>
                  <a:lnTo>
                    <a:pt x="1751046" y="508686"/>
                  </a:lnTo>
                  <a:lnTo>
                    <a:pt x="1731503" y="471820"/>
                  </a:lnTo>
                  <a:lnTo>
                    <a:pt x="1705858" y="428071"/>
                  </a:lnTo>
                  <a:lnTo>
                    <a:pt x="1677099" y="386499"/>
                  </a:lnTo>
                  <a:lnTo>
                    <a:pt x="1648214" y="356162"/>
                  </a:lnTo>
                  <a:lnTo>
                    <a:pt x="1607527" y="333212"/>
                  </a:lnTo>
                  <a:lnTo>
                    <a:pt x="1560917" y="318330"/>
                  </a:lnTo>
                  <a:lnTo>
                    <a:pt x="1514682" y="309740"/>
                  </a:lnTo>
                  <a:lnTo>
                    <a:pt x="1475118" y="305663"/>
                  </a:lnTo>
                  <a:lnTo>
                    <a:pt x="1472423" y="305771"/>
                  </a:lnTo>
                  <a:lnTo>
                    <a:pt x="1470325" y="304396"/>
                  </a:lnTo>
                  <a:lnTo>
                    <a:pt x="1469349" y="301881"/>
                  </a:lnTo>
                  <a:lnTo>
                    <a:pt x="1468193" y="298498"/>
                  </a:lnTo>
                  <a:lnTo>
                    <a:pt x="1469731" y="295008"/>
                  </a:lnTo>
                  <a:lnTo>
                    <a:pt x="1473024" y="293418"/>
                  </a:lnTo>
                  <a:lnTo>
                    <a:pt x="1509948" y="274903"/>
                  </a:lnTo>
                  <a:lnTo>
                    <a:pt x="1544420" y="252355"/>
                  </a:lnTo>
                  <a:lnTo>
                    <a:pt x="1576074" y="226062"/>
                  </a:lnTo>
                  <a:lnTo>
                    <a:pt x="1604547" y="196312"/>
                  </a:lnTo>
                  <a:lnTo>
                    <a:pt x="1636297" y="147546"/>
                  </a:lnTo>
                  <a:lnTo>
                    <a:pt x="1655909" y="95954"/>
                  </a:lnTo>
                  <a:lnTo>
                    <a:pt x="1666283" y="47303"/>
                  </a:lnTo>
                  <a:lnTo>
                    <a:pt x="1670316" y="7359"/>
                  </a:lnTo>
                  <a:lnTo>
                    <a:pt x="1670642" y="4573"/>
                  </a:lnTo>
                  <a:lnTo>
                    <a:pt x="1672018" y="2476"/>
                  </a:lnTo>
                  <a:lnTo>
                    <a:pt x="1674098" y="1590"/>
                  </a:lnTo>
                  <a:lnTo>
                    <a:pt x="1677390" y="0"/>
                  </a:lnTo>
                  <a:lnTo>
                    <a:pt x="1681315" y="1448"/>
                  </a:lnTo>
                  <a:lnTo>
                    <a:pt x="1682905" y="4740"/>
                  </a:lnTo>
                  <a:lnTo>
                    <a:pt x="1700116" y="38454"/>
                  </a:lnTo>
                  <a:lnTo>
                    <a:pt x="1724903" y="78998"/>
                  </a:lnTo>
                  <a:lnTo>
                    <a:pt x="1757389" y="121848"/>
                  </a:lnTo>
                  <a:lnTo>
                    <a:pt x="1797691" y="162477"/>
                  </a:lnTo>
                  <a:lnTo>
                    <a:pt x="1832657" y="183468"/>
                  </a:lnTo>
                  <a:lnTo>
                    <a:pt x="1875509" y="197468"/>
                  </a:lnTo>
                  <a:lnTo>
                    <a:pt x="1919069" y="205886"/>
                  </a:lnTo>
                  <a:lnTo>
                    <a:pt x="1956156" y="210131"/>
                  </a:lnTo>
                  <a:lnTo>
                    <a:pt x="1958507" y="210548"/>
                  </a:lnTo>
                  <a:lnTo>
                    <a:pt x="1960596" y="211925"/>
                  </a:lnTo>
                  <a:lnTo>
                    <a:pt x="1962206" y="219667"/>
                  </a:lnTo>
                  <a:lnTo>
                    <a:pt x="1961633" y="221221"/>
                  </a:lnTo>
                  <a:lnTo>
                    <a:pt x="1958341" y="222811"/>
                  </a:lnTo>
                  <a:lnTo>
                    <a:pt x="1931041" y="236529"/>
                  </a:lnTo>
                  <a:lnTo>
                    <a:pt x="1862972" y="280862"/>
                  </a:lnTo>
                  <a:lnTo>
                    <a:pt x="1828321" y="311904"/>
                  </a:lnTo>
                  <a:lnTo>
                    <a:pt x="1797422" y="357139"/>
                  </a:lnTo>
                  <a:lnTo>
                    <a:pt x="1778099" y="410667"/>
                  </a:lnTo>
                  <a:lnTo>
                    <a:pt x="1767607" y="463376"/>
                  </a:lnTo>
                  <a:lnTo>
                    <a:pt x="1763202" y="506157"/>
                  </a:lnTo>
                  <a:lnTo>
                    <a:pt x="1763219" y="508418"/>
                  </a:lnTo>
                  <a:lnTo>
                    <a:pt x="1761844" y="510516"/>
                  </a:lnTo>
                  <a:lnTo>
                    <a:pt x="1759763" y="511402"/>
                  </a:lnTo>
                  <a:lnTo>
                    <a:pt x="1756471" y="512992"/>
                  </a:lnTo>
                  <a:close/>
                </a:path>
                <a:path w="1962785" h="1561465">
                  <a:moveTo>
                    <a:pt x="1636209" y="1558159"/>
                  </a:moveTo>
                  <a:lnTo>
                    <a:pt x="1623318" y="1560840"/>
                  </a:lnTo>
                  <a:lnTo>
                    <a:pt x="1621995" y="1560447"/>
                  </a:lnTo>
                  <a:lnTo>
                    <a:pt x="1619609" y="1555509"/>
                  </a:lnTo>
                  <a:lnTo>
                    <a:pt x="1601132" y="1520176"/>
                  </a:lnTo>
                  <a:lnTo>
                    <a:pt x="1577930" y="1478278"/>
                  </a:lnTo>
                  <a:lnTo>
                    <a:pt x="1551331" y="1433840"/>
                  </a:lnTo>
                  <a:lnTo>
                    <a:pt x="1522665" y="1390890"/>
                  </a:lnTo>
                  <a:lnTo>
                    <a:pt x="1493258" y="1353453"/>
                  </a:lnTo>
                  <a:lnTo>
                    <a:pt x="1464438" y="1325555"/>
                  </a:lnTo>
                  <a:lnTo>
                    <a:pt x="1425303" y="1301014"/>
                  </a:lnTo>
                  <a:lnTo>
                    <a:pt x="1380664" y="1282309"/>
                  </a:lnTo>
                  <a:lnTo>
                    <a:pt x="1333372" y="1268635"/>
                  </a:lnTo>
                  <a:lnTo>
                    <a:pt x="1286280" y="1259185"/>
                  </a:lnTo>
                  <a:lnTo>
                    <a:pt x="1242238" y="1253151"/>
                  </a:lnTo>
                  <a:lnTo>
                    <a:pt x="1204098" y="1249726"/>
                  </a:lnTo>
                  <a:lnTo>
                    <a:pt x="1200444" y="1249580"/>
                  </a:lnTo>
                  <a:lnTo>
                    <a:pt x="1197208" y="1247083"/>
                  </a:lnTo>
                  <a:lnTo>
                    <a:pt x="1193231" y="1238852"/>
                  </a:lnTo>
                  <a:lnTo>
                    <a:pt x="1195620" y="1232920"/>
                  </a:lnTo>
                  <a:lnTo>
                    <a:pt x="1200649" y="1230968"/>
                  </a:lnTo>
                  <a:lnTo>
                    <a:pt x="1245499" y="1209324"/>
                  </a:lnTo>
                  <a:lnTo>
                    <a:pt x="1288026" y="1183728"/>
                  </a:lnTo>
                  <a:lnTo>
                    <a:pt x="1327966" y="1154365"/>
                  </a:lnTo>
                  <a:lnTo>
                    <a:pt x="1365052" y="1121423"/>
                  </a:lnTo>
                  <a:lnTo>
                    <a:pt x="1399019" y="1085085"/>
                  </a:lnTo>
                  <a:lnTo>
                    <a:pt x="1433022" y="1037129"/>
                  </a:lnTo>
                  <a:lnTo>
                    <a:pt x="1458312" y="985878"/>
                  </a:lnTo>
                  <a:lnTo>
                    <a:pt x="1476167" y="933960"/>
                  </a:lnTo>
                  <a:lnTo>
                    <a:pt x="1487863" y="884001"/>
                  </a:lnTo>
                  <a:lnTo>
                    <a:pt x="1494675" y="838632"/>
                  </a:lnTo>
                  <a:lnTo>
                    <a:pt x="1497881" y="800479"/>
                  </a:lnTo>
                  <a:lnTo>
                    <a:pt x="1498027" y="796825"/>
                  </a:lnTo>
                  <a:lnTo>
                    <a:pt x="1500090" y="793679"/>
                  </a:lnTo>
                  <a:lnTo>
                    <a:pt x="1508321" y="789702"/>
                  </a:lnTo>
                  <a:lnTo>
                    <a:pt x="1514162" y="791657"/>
                  </a:lnTo>
                  <a:lnTo>
                    <a:pt x="1516548" y="796596"/>
                  </a:lnTo>
                  <a:lnTo>
                    <a:pt x="1532505" y="828983"/>
                  </a:lnTo>
                  <a:lnTo>
                    <a:pt x="1553466" y="866984"/>
                  </a:lnTo>
                  <a:lnTo>
                    <a:pt x="1579522" y="908554"/>
                  </a:lnTo>
                  <a:lnTo>
                    <a:pt x="1610765" y="951650"/>
                  </a:lnTo>
                  <a:lnTo>
                    <a:pt x="1647284" y="994228"/>
                  </a:lnTo>
                  <a:lnTo>
                    <a:pt x="1689170" y="1034242"/>
                  </a:lnTo>
                  <a:lnTo>
                    <a:pt x="1730013" y="1060413"/>
                  </a:lnTo>
                  <a:lnTo>
                    <a:pt x="1779831" y="1079565"/>
                  </a:lnTo>
                  <a:lnTo>
                    <a:pt x="1833092" y="1092805"/>
                  </a:lnTo>
                  <a:lnTo>
                    <a:pt x="1884268" y="1101240"/>
                  </a:lnTo>
                  <a:lnTo>
                    <a:pt x="1927826" y="1105977"/>
                  </a:lnTo>
                  <a:lnTo>
                    <a:pt x="1931045" y="1106213"/>
                  </a:lnTo>
                  <a:lnTo>
                    <a:pt x="1934191" y="1108276"/>
                  </a:lnTo>
                  <a:lnTo>
                    <a:pt x="1938168" y="1116507"/>
                  </a:lnTo>
                  <a:lnTo>
                    <a:pt x="1936213" y="1122348"/>
                  </a:lnTo>
                  <a:lnTo>
                    <a:pt x="1931274" y="1124734"/>
                  </a:lnTo>
                  <a:lnTo>
                    <a:pt x="1899521" y="1140567"/>
                  </a:lnTo>
                  <a:lnTo>
                    <a:pt x="1861764" y="1161823"/>
                  </a:lnTo>
                  <a:lnTo>
                    <a:pt x="1820352" y="1188601"/>
                  </a:lnTo>
                  <a:lnTo>
                    <a:pt x="1777630" y="1220998"/>
                  </a:lnTo>
                  <a:lnTo>
                    <a:pt x="1735946" y="1259115"/>
                  </a:lnTo>
                  <a:lnTo>
                    <a:pt x="1702928" y="1302438"/>
                  </a:lnTo>
                  <a:lnTo>
                    <a:pt x="1678223" y="1353366"/>
                  </a:lnTo>
                  <a:lnTo>
                    <a:pt x="1660617" y="1407824"/>
                  </a:lnTo>
                  <a:lnTo>
                    <a:pt x="1648900" y="1461737"/>
                  </a:lnTo>
                  <a:lnTo>
                    <a:pt x="1641857" y="1511030"/>
                  </a:lnTo>
                  <a:lnTo>
                    <a:pt x="1638276" y="1551626"/>
                  </a:lnTo>
                  <a:lnTo>
                    <a:pt x="1637696" y="1555370"/>
                  </a:lnTo>
                  <a:lnTo>
                    <a:pt x="1636209" y="1558159"/>
                  </a:lnTo>
                  <a:close/>
                </a:path>
              </a:pathLst>
            </a:custGeom>
            <a:solidFill>
              <a:srgbClr val="7DB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4976084" y="326403"/>
            <a:ext cx="3312160" cy="2980690"/>
            <a:chOff x="14976084" y="326403"/>
            <a:chExt cx="3312160" cy="2980690"/>
          </a:xfrm>
        </p:grpSpPr>
        <p:sp>
          <p:nvSpPr>
            <p:cNvPr id="13" name="object 13"/>
            <p:cNvSpPr/>
            <p:nvPr/>
          </p:nvSpPr>
          <p:spPr>
            <a:xfrm>
              <a:off x="14976084" y="326403"/>
              <a:ext cx="3312160" cy="2043430"/>
            </a:xfrm>
            <a:custGeom>
              <a:avLst/>
              <a:gdLst/>
              <a:ahLst/>
              <a:cxnLst/>
              <a:rect l="l" t="t" r="r" b="b"/>
              <a:pathLst>
                <a:path w="3312159" h="2043430">
                  <a:moveTo>
                    <a:pt x="2641" y="1191478"/>
                  </a:moveTo>
                  <a:lnTo>
                    <a:pt x="2185509" y="1191478"/>
                  </a:lnTo>
                  <a:lnTo>
                    <a:pt x="2150727" y="1188977"/>
                  </a:lnTo>
                  <a:lnTo>
                    <a:pt x="2115864" y="1183306"/>
                  </a:lnTo>
                  <a:lnTo>
                    <a:pt x="2045912" y="1162472"/>
                  </a:lnTo>
                  <a:lnTo>
                    <a:pt x="2010831" y="1147317"/>
                  </a:lnTo>
                  <a:lnTo>
                    <a:pt x="1975687" y="1129008"/>
                  </a:lnTo>
                  <a:lnTo>
                    <a:pt x="1940483" y="1107549"/>
                  </a:lnTo>
                  <a:lnTo>
                    <a:pt x="1905224" y="1082946"/>
                  </a:lnTo>
                  <a:lnTo>
                    <a:pt x="1869914" y="1055201"/>
                  </a:lnTo>
                  <a:lnTo>
                    <a:pt x="1834557" y="1024318"/>
                  </a:lnTo>
                  <a:lnTo>
                    <a:pt x="1799157" y="990302"/>
                  </a:lnTo>
                  <a:lnTo>
                    <a:pt x="1763720" y="953157"/>
                  </a:lnTo>
                  <a:lnTo>
                    <a:pt x="1728249" y="912886"/>
                  </a:lnTo>
                  <a:lnTo>
                    <a:pt x="1692748" y="869494"/>
                  </a:lnTo>
                  <a:lnTo>
                    <a:pt x="1657222" y="822985"/>
                  </a:lnTo>
                  <a:lnTo>
                    <a:pt x="1621675" y="773362"/>
                  </a:lnTo>
                  <a:lnTo>
                    <a:pt x="1586111" y="720631"/>
                  </a:lnTo>
                  <a:lnTo>
                    <a:pt x="1550536" y="664793"/>
                  </a:lnTo>
                  <a:lnTo>
                    <a:pt x="1514952" y="605855"/>
                  </a:lnTo>
                  <a:lnTo>
                    <a:pt x="1451362" y="496471"/>
                  </a:lnTo>
                  <a:lnTo>
                    <a:pt x="1424798" y="451393"/>
                  </a:lnTo>
                  <a:lnTo>
                    <a:pt x="1397723" y="406679"/>
                  </a:lnTo>
                  <a:lnTo>
                    <a:pt x="1369962" y="362653"/>
                  </a:lnTo>
                  <a:lnTo>
                    <a:pt x="1341340" y="319636"/>
                  </a:lnTo>
                  <a:lnTo>
                    <a:pt x="1311682" y="277949"/>
                  </a:lnTo>
                  <a:lnTo>
                    <a:pt x="1280812" y="237915"/>
                  </a:lnTo>
                  <a:lnTo>
                    <a:pt x="1248555" y="199854"/>
                  </a:lnTo>
                  <a:lnTo>
                    <a:pt x="1214737" y="164089"/>
                  </a:lnTo>
                  <a:lnTo>
                    <a:pt x="1179181" y="130941"/>
                  </a:lnTo>
                  <a:lnTo>
                    <a:pt x="1141714" y="100732"/>
                  </a:lnTo>
                  <a:lnTo>
                    <a:pt x="1102120" y="73842"/>
                  </a:lnTo>
                  <a:lnTo>
                    <a:pt x="1061193" y="51093"/>
                  </a:lnTo>
                  <a:lnTo>
                    <a:pt x="1019033" y="32499"/>
                  </a:lnTo>
                  <a:lnTo>
                    <a:pt x="975741" y="18077"/>
                  </a:lnTo>
                  <a:lnTo>
                    <a:pt x="931417" y="7843"/>
                  </a:lnTo>
                  <a:lnTo>
                    <a:pt x="886164" y="1812"/>
                  </a:lnTo>
                  <a:lnTo>
                    <a:pt x="840080" y="0"/>
                  </a:lnTo>
                  <a:lnTo>
                    <a:pt x="793269" y="2422"/>
                  </a:lnTo>
                  <a:lnTo>
                    <a:pt x="745830" y="9094"/>
                  </a:lnTo>
                  <a:lnTo>
                    <a:pt x="697863" y="20032"/>
                  </a:lnTo>
                  <a:lnTo>
                    <a:pt x="654444" y="33557"/>
                  </a:lnTo>
                  <a:lnTo>
                    <a:pt x="611554" y="50330"/>
                  </a:lnTo>
                  <a:lnTo>
                    <a:pt x="569315" y="70232"/>
                  </a:lnTo>
                  <a:lnTo>
                    <a:pt x="527851" y="93145"/>
                  </a:lnTo>
                  <a:lnTo>
                    <a:pt x="487284" y="118952"/>
                  </a:lnTo>
                  <a:lnTo>
                    <a:pt x="447738" y="147534"/>
                  </a:lnTo>
                  <a:lnTo>
                    <a:pt x="409335" y="178773"/>
                  </a:lnTo>
                  <a:lnTo>
                    <a:pt x="372199" y="212551"/>
                  </a:lnTo>
                  <a:lnTo>
                    <a:pt x="336452" y="248751"/>
                  </a:lnTo>
                  <a:lnTo>
                    <a:pt x="302217" y="287253"/>
                  </a:lnTo>
                  <a:lnTo>
                    <a:pt x="269618" y="327941"/>
                  </a:lnTo>
                  <a:lnTo>
                    <a:pt x="238777" y="370696"/>
                  </a:lnTo>
                  <a:lnTo>
                    <a:pt x="209817" y="415400"/>
                  </a:lnTo>
                  <a:lnTo>
                    <a:pt x="182861" y="461935"/>
                  </a:lnTo>
                  <a:lnTo>
                    <a:pt x="158032" y="510182"/>
                  </a:lnTo>
                  <a:lnTo>
                    <a:pt x="135454" y="560025"/>
                  </a:lnTo>
                  <a:lnTo>
                    <a:pt x="113128" y="616164"/>
                  </a:lnTo>
                  <a:lnTo>
                    <a:pt x="91582" y="677786"/>
                  </a:lnTo>
                  <a:lnTo>
                    <a:pt x="71263" y="744977"/>
                  </a:lnTo>
                  <a:lnTo>
                    <a:pt x="52618" y="817823"/>
                  </a:lnTo>
                  <a:lnTo>
                    <a:pt x="44064" y="856393"/>
                  </a:lnTo>
                  <a:lnTo>
                    <a:pt x="36096" y="896410"/>
                  </a:lnTo>
                  <a:lnTo>
                    <a:pt x="28770" y="937883"/>
                  </a:lnTo>
                  <a:lnTo>
                    <a:pt x="22142" y="980824"/>
                  </a:lnTo>
                  <a:lnTo>
                    <a:pt x="16391" y="1024318"/>
                  </a:lnTo>
                  <a:lnTo>
                    <a:pt x="11206" y="1071151"/>
                  </a:lnTo>
                  <a:lnTo>
                    <a:pt x="7054" y="1118045"/>
                  </a:lnTo>
                  <a:lnTo>
                    <a:pt x="3734" y="1167478"/>
                  </a:lnTo>
                  <a:lnTo>
                    <a:pt x="2755" y="1188977"/>
                  </a:lnTo>
                  <a:lnTo>
                    <a:pt x="2641" y="1191478"/>
                  </a:lnTo>
                  <a:close/>
                </a:path>
                <a:path w="3312159" h="2043430">
                  <a:moveTo>
                    <a:pt x="92008" y="2043370"/>
                  </a:moveTo>
                  <a:lnTo>
                    <a:pt x="3311913" y="2043370"/>
                  </a:lnTo>
                  <a:lnTo>
                    <a:pt x="3311913" y="594299"/>
                  </a:lnTo>
                  <a:lnTo>
                    <a:pt x="3307453" y="591456"/>
                  </a:lnTo>
                  <a:lnTo>
                    <a:pt x="3273639" y="574794"/>
                  </a:lnTo>
                  <a:lnTo>
                    <a:pt x="3239608" y="562875"/>
                  </a:lnTo>
                  <a:lnTo>
                    <a:pt x="3205165" y="555666"/>
                  </a:lnTo>
                  <a:lnTo>
                    <a:pt x="3204759" y="555666"/>
                  </a:lnTo>
                  <a:lnTo>
                    <a:pt x="3170929" y="553303"/>
                  </a:lnTo>
                  <a:lnTo>
                    <a:pt x="3085748" y="567785"/>
                  </a:lnTo>
                  <a:lnTo>
                    <a:pt x="3038115" y="588641"/>
                  </a:lnTo>
                  <a:lnTo>
                    <a:pt x="2993465" y="616164"/>
                  </a:lnTo>
                  <a:lnTo>
                    <a:pt x="2951082" y="648765"/>
                  </a:lnTo>
                  <a:lnTo>
                    <a:pt x="2911419" y="684130"/>
                  </a:lnTo>
                  <a:lnTo>
                    <a:pt x="2874150" y="720429"/>
                  </a:lnTo>
                  <a:lnTo>
                    <a:pt x="2711111" y="887161"/>
                  </a:lnTo>
                  <a:lnTo>
                    <a:pt x="2673028" y="925059"/>
                  </a:lnTo>
                  <a:lnTo>
                    <a:pt x="2634607" y="961970"/>
                  </a:lnTo>
                  <a:lnTo>
                    <a:pt x="2595796" y="997504"/>
                  </a:lnTo>
                  <a:lnTo>
                    <a:pt x="2556541" y="1031269"/>
                  </a:lnTo>
                  <a:lnTo>
                    <a:pt x="2516791" y="1062875"/>
                  </a:lnTo>
                  <a:lnTo>
                    <a:pt x="2476491" y="1091931"/>
                  </a:lnTo>
                  <a:lnTo>
                    <a:pt x="2435589" y="1118045"/>
                  </a:lnTo>
                  <a:lnTo>
                    <a:pt x="2394033" y="1140826"/>
                  </a:lnTo>
                  <a:lnTo>
                    <a:pt x="2351770" y="1159884"/>
                  </a:lnTo>
                  <a:lnTo>
                    <a:pt x="2308746" y="1174828"/>
                  </a:lnTo>
                  <a:lnTo>
                    <a:pt x="2264909" y="1185265"/>
                  </a:lnTo>
                  <a:lnTo>
                    <a:pt x="2220206" y="1190806"/>
                  </a:lnTo>
                  <a:lnTo>
                    <a:pt x="2185509" y="1191478"/>
                  </a:lnTo>
                  <a:lnTo>
                    <a:pt x="2641" y="1191478"/>
                  </a:lnTo>
                  <a:lnTo>
                    <a:pt x="1436" y="1217918"/>
                  </a:lnTo>
                  <a:lnTo>
                    <a:pt x="173" y="1269890"/>
                  </a:lnTo>
                  <a:lnTo>
                    <a:pt x="0" y="1323406"/>
                  </a:lnTo>
                  <a:lnTo>
                    <a:pt x="972" y="1378474"/>
                  </a:lnTo>
                  <a:lnTo>
                    <a:pt x="3145" y="1435108"/>
                  </a:lnTo>
                  <a:lnTo>
                    <a:pt x="6577" y="1493317"/>
                  </a:lnTo>
                  <a:lnTo>
                    <a:pt x="11322" y="1553111"/>
                  </a:lnTo>
                  <a:lnTo>
                    <a:pt x="17436" y="1614503"/>
                  </a:lnTo>
                  <a:lnTo>
                    <a:pt x="24976" y="1677501"/>
                  </a:lnTo>
                  <a:lnTo>
                    <a:pt x="33997" y="1742119"/>
                  </a:lnTo>
                  <a:lnTo>
                    <a:pt x="44555" y="1808365"/>
                  </a:lnTo>
                  <a:lnTo>
                    <a:pt x="56706" y="1876251"/>
                  </a:lnTo>
                  <a:lnTo>
                    <a:pt x="70507" y="1945788"/>
                  </a:lnTo>
                  <a:lnTo>
                    <a:pt x="86012" y="2016986"/>
                  </a:lnTo>
                  <a:lnTo>
                    <a:pt x="92008" y="2043370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11628" y="1450973"/>
              <a:ext cx="1998345" cy="1856105"/>
            </a:xfrm>
            <a:custGeom>
              <a:avLst/>
              <a:gdLst/>
              <a:ahLst/>
              <a:cxnLst/>
              <a:rect l="l" t="t" r="r" b="b"/>
              <a:pathLst>
                <a:path w="1998344" h="1856104">
                  <a:moveTo>
                    <a:pt x="366660" y="1199539"/>
                  </a:moveTo>
                  <a:lnTo>
                    <a:pt x="361650" y="1195880"/>
                  </a:lnTo>
                  <a:lnTo>
                    <a:pt x="358343" y="1190640"/>
                  </a:lnTo>
                  <a:lnTo>
                    <a:pt x="357123" y="1184324"/>
                  </a:lnTo>
                  <a:lnTo>
                    <a:pt x="358524" y="1142759"/>
                  </a:lnTo>
                  <a:lnTo>
                    <a:pt x="359401" y="1094347"/>
                  </a:lnTo>
                  <a:lnTo>
                    <a:pt x="359375" y="1041099"/>
                  </a:lnTo>
                  <a:lnTo>
                    <a:pt x="358066" y="985028"/>
                  </a:lnTo>
                  <a:lnTo>
                    <a:pt x="355095" y="928144"/>
                  </a:lnTo>
                  <a:lnTo>
                    <a:pt x="350084" y="872460"/>
                  </a:lnTo>
                  <a:lnTo>
                    <a:pt x="342654" y="819987"/>
                  </a:lnTo>
                  <a:lnTo>
                    <a:pt x="332426" y="772736"/>
                  </a:lnTo>
                  <a:lnTo>
                    <a:pt x="319020" y="732720"/>
                  </a:lnTo>
                  <a:lnTo>
                    <a:pt x="296343" y="688184"/>
                  </a:lnTo>
                  <a:lnTo>
                    <a:pt x="267474" y="645197"/>
                  </a:lnTo>
                  <a:lnTo>
                    <a:pt x="233790" y="604103"/>
                  </a:lnTo>
                  <a:lnTo>
                    <a:pt x="196674" y="565248"/>
                  </a:lnTo>
                  <a:lnTo>
                    <a:pt x="157503" y="528976"/>
                  </a:lnTo>
                  <a:lnTo>
                    <a:pt x="117657" y="495633"/>
                  </a:lnTo>
                  <a:lnTo>
                    <a:pt x="78517" y="465564"/>
                  </a:lnTo>
                  <a:lnTo>
                    <a:pt x="41462" y="439113"/>
                  </a:lnTo>
                  <a:lnTo>
                    <a:pt x="7871" y="416626"/>
                  </a:lnTo>
                  <a:lnTo>
                    <a:pt x="2902" y="413208"/>
                  </a:lnTo>
                  <a:lnTo>
                    <a:pt x="0" y="407649"/>
                  </a:lnTo>
                  <a:lnTo>
                    <a:pt x="589" y="401328"/>
                  </a:lnTo>
                  <a:lnTo>
                    <a:pt x="1554" y="392336"/>
                  </a:lnTo>
                  <a:lnTo>
                    <a:pt x="9576" y="386024"/>
                  </a:lnTo>
                  <a:lnTo>
                    <a:pt x="18568" y="386987"/>
                  </a:lnTo>
                  <a:lnTo>
                    <a:pt x="69270" y="390778"/>
                  </a:lnTo>
                  <a:lnTo>
                    <a:pt x="120020" y="391637"/>
                  </a:lnTo>
                  <a:lnTo>
                    <a:pt x="170683" y="389582"/>
                  </a:lnTo>
                  <a:lnTo>
                    <a:pt x="221122" y="384631"/>
                  </a:lnTo>
                  <a:lnTo>
                    <a:pt x="271201" y="376800"/>
                  </a:lnTo>
                  <a:lnTo>
                    <a:pt x="320785" y="366106"/>
                  </a:lnTo>
                  <a:lnTo>
                    <a:pt x="369737" y="352568"/>
                  </a:lnTo>
                  <a:lnTo>
                    <a:pt x="417920" y="336201"/>
                  </a:lnTo>
                  <a:lnTo>
                    <a:pt x="471148" y="312901"/>
                  </a:lnTo>
                  <a:lnTo>
                    <a:pt x="520869" y="284750"/>
                  </a:lnTo>
                  <a:lnTo>
                    <a:pt x="567027" y="252776"/>
                  </a:lnTo>
                  <a:lnTo>
                    <a:pt x="609567" y="218007"/>
                  </a:lnTo>
                  <a:lnTo>
                    <a:pt x="648444" y="181461"/>
                  </a:lnTo>
                  <a:lnTo>
                    <a:pt x="683573" y="144199"/>
                  </a:lnTo>
                  <a:lnTo>
                    <a:pt x="714929" y="107216"/>
                  </a:lnTo>
                  <a:lnTo>
                    <a:pt x="742447" y="71552"/>
                  </a:lnTo>
                  <a:lnTo>
                    <a:pt x="766072" y="38235"/>
                  </a:lnTo>
                  <a:lnTo>
                    <a:pt x="788743" y="3192"/>
                  </a:lnTo>
                  <a:lnTo>
                    <a:pt x="794858" y="0"/>
                  </a:lnTo>
                  <a:lnTo>
                    <a:pt x="815785" y="17722"/>
                  </a:lnTo>
                  <a:lnTo>
                    <a:pt x="813779" y="51395"/>
                  </a:lnTo>
                  <a:lnTo>
                    <a:pt x="812469" y="89832"/>
                  </a:lnTo>
                  <a:lnTo>
                    <a:pt x="812231" y="132425"/>
                  </a:lnTo>
                  <a:lnTo>
                    <a:pt x="813438" y="178567"/>
                  </a:lnTo>
                  <a:lnTo>
                    <a:pt x="816466" y="227650"/>
                  </a:lnTo>
                  <a:lnTo>
                    <a:pt x="821689" y="279068"/>
                  </a:lnTo>
                  <a:lnTo>
                    <a:pt x="829482" y="332213"/>
                  </a:lnTo>
                  <a:lnTo>
                    <a:pt x="840219" y="386477"/>
                  </a:lnTo>
                  <a:lnTo>
                    <a:pt x="854276" y="441253"/>
                  </a:lnTo>
                  <a:lnTo>
                    <a:pt x="872027" y="495934"/>
                  </a:lnTo>
                  <a:lnTo>
                    <a:pt x="892852" y="539714"/>
                  </a:lnTo>
                  <a:lnTo>
                    <a:pt x="922164" y="582885"/>
                  </a:lnTo>
                  <a:lnTo>
                    <a:pt x="957809" y="624722"/>
                  </a:lnTo>
                  <a:lnTo>
                    <a:pt x="997635" y="664500"/>
                  </a:lnTo>
                  <a:lnTo>
                    <a:pt x="1039489" y="701494"/>
                  </a:lnTo>
                  <a:lnTo>
                    <a:pt x="1081219" y="734981"/>
                  </a:lnTo>
                  <a:lnTo>
                    <a:pt x="1120672" y="764234"/>
                  </a:lnTo>
                  <a:lnTo>
                    <a:pt x="1155696" y="788530"/>
                  </a:lnTo>
                  <a:lnTo>
                    <a:pt x="1160374" y="791392"/>
                  </a:lnTo>
                  <a:lnTo>
                    <a:pt x="1162854" y="796818"/>
                  </a:lnTo>
                  <a:lnTo>
                    <a:pt x="1145554" y="817878"/>
                  </a:lnTo>
                  <a:lnTo>
                    <a:pt x="1110995" y="815915"/>
                  </a:lnTo>
                  <a:lnTo>
                    <a:pt x="1070930" y="814816"/>
                  </a:lnTo>
                  <a:lnTo>
                    <a:pt x="1026159" y="815072"/>
                  </a:lnTo>
                  <a:lnTo>
                    <a:pt x="977481" y="817174"/>
                  </a:lnTo>
                  <a:lnTo>
                    <a:pt x="925696" y="821611"/>
                  </a:lnTo>
                  <a:lnTo>
                    <a:pt x="871602" y="828874"/>
                  </a:lnTo>
                  <a:lnTo>
                    <a:pt x="815999" y="839455"/>
                  </a:lnTo>
                  <a:lnTo>
                    <a:pt x="759685" y="853842"/>
                  </a:lnTo>
                  <a:lnTo>
                    <a:pt x="710023" y="872653"/>
                  </a:lnTo>
                  <a:lnTo>
                    <a:pt x="662219" y="898734"/>
                  </a:lnTo>
                  <a:lnTo>
                    <a:pt x="616608" y="930623"/>
                  </a:lnTo>
                  <a:lnTo>
                    <a:pt x="573523" y="966857"/>
                  </a:lnTo>
                  <a:lnTo>
                    <a:pt x="533298" y="1005975"/>
                  </a:lnTo>
                  <a:lnTo>
                    <a:pt x="496266" y="1046512"/>
                  </a:lnTo>
                  <a:lnTo>
                    <a:pt x="462760" y="1087008"/>
                  </a:lnTo>
                  <a:lnTo>
                    <a:pt x="433114" y="1125999"/>
                  </a:lnTo>
                  <a:lnTo>
                    <a:pt x="407662" y="1162024"/>
                  </a:lnTo>
                  <a:lnTo>
                    <a:pt x="383874" y="1198298"/>
                  </a:lnTo>
                  <a:lnTo>
                    <a:pt x="378423" y="1201145"/>
                  </a:lnTo>
                  <a:lnTo>
                    <a:pt x="378667" y="1201222"/>
                  </a:lnTo>
                  <a:lnTo>
                    <a:pt x="372841" y="1200876"/>
                  </a:lnTo>
                  <a:lnTo>
                    <a:pt x="366660" y="1199539"/>
                  </a:lnTo>
                  <a:close/>
                </a:path>
                <a:path w="1998344" h="1856104">
                  <a:moveTo>
                    <a:pt x="1672875" y="1001986"/>
                  </a:moveTo>
                  <a:lnTo>
                    <a:pt x="1670021" y="999231"/>
                  </a:lnTo>
                  <a:lnTo>
                    <a:pt x="1670238" y="995581"/>
                  </a:lnTo>
                  <a:lnTo>
                    <a:pt x="1671146" y="953865"/>
                  </a:lnTo>
                  <a:lnTo>
                    <a:pt x="1670083" y="903165"/>
                  </a:lnTo>
                  <a:lnTo>
                    <a:pt x="1665240" y="852847"/>
                  </a:lnTo>
                  <a:lnTo>
                    <a:pt x="1654809" y="812278"/>
                  </a:lnTo>
                  <a:lnTo>
                    <a:pt x="1630472" y="772405"/>
                  </a:lnTo>
                  <a:lnTo>
                    <a:pt x="1597032" y="736689"/>
                  </a:lnTo>
                  <a:lnTo>
                    <a:pt x="1560851" y="706648"/>
                  </a:lnTo>
                  <a:lnTo>
                    <a:pt x="1528294" y="683801"/>
                  </a:lnTo>
                  <a:lnTo>
                    <a:pt x="1525889" y="682581"/>
                  </a:lnTo>
                  <a:lnTo>
                    <a:pt x="1524728" y="680358"/>
                  </a:lnTo>
                  <a:lnTo>
                    <a:pt x="1525101" y="677687"/>
                  </a:lnTo>
                  <a:lnTo>
                    <a:pt x="1525741" y="674169"/>
                  </a:lnTo>
                  <a:lnTo>
                    <a:pt x="1528785" y="671872"/>
                  </a:lnTo>
                  <a:lnTo>
                    <a:pt x="1532435" y="672088"/>
                  </a:lnTo>
                  <a:lnTo>
                    <a:pt x="1573701" y="673923"/>
                  </a:lnTo>
                  <a:lnTo>
                    <a:pt x="1614791" y="671041"/>
                  </a:lnTo>
                  <a:lnTo>
                    <a:pt x="1655247" y="663516"/>
                  </a:lnTo>
                  <a:lnTo>
                    <a:pt x="1694610" y="651422"/>
                  </a:lnTo>
                  <a:lnTo>
                    <a:pt x="1746105" y="624321"/>
                  </a:lnTo>
                  <a:lnTo>
                    <a:pt x="1788381" y="588837"/>
                  </a:lnTo>
                  <a:lnTo>
                    <a:pt x="1821157" y="551416"/>
                  </a:lnTo>
                  <a:lnTo>
                    <a:pt x="1844151" y="518506"/>
                  </a:lnTo>
                  <a:lnTo>
                    <a:pt x="1845794" y="516233"/>
                  </a:lnTo>
                  <a:lnTo>
                    <a:pt x="1848017" y="515072"/>
                  </a:lnTo>
                  <a:lnTo>
                    <a:pt x="1850265" y="515313"/>
                  </a:lnTo>
                  <a:lnTo>
                    <a:pt x="1853915" y="515529"/>
                  </a:lnTo>
                  <a:lnTo>
                    <a:pt x="1856635" y="518707"/>
                  </a:lnTo>
                  <a:lnTo>
                    <a:pt x="1856419" y="522357"/>
                  </a:lnTo>
                  <a:lnTo>
                    <a:pt x="1855010" y="560183"/>
                  </a:lnTo>
                  <a:lnTo>
                    <a:pt x="1856887" y="607668"/>
                  </a:lnTo>
                  <a:lnTo>
                    <a:pt x="1864361" y="660917"/>
                  </a:lnTo>
                  <a:lnTo>
                    <a:pt x="1879743" y="716039"/>
                  </a:lnTo>
                  <a:lnTo>
                    <a:pt x="1900039" y="751412"/>
                  </a:lnTo>
                  <a:lnTo>
                    <a:pt x="1930629" y="784527"/>
                  </a:lnTo>
                  <a:lnTo>
                    <a:pt x="1964558" y="813113"/>
                  </a:lnTo>
                  <a:lnTo>
                    <a:pt x="1994870" y="834899"/>
                  </a:lnTo>
                  <a:lnTo>
                    <a:pt x="1996720" y="836410"/>
                  </a:lnTo>
                  <a:lnTo>
                    <a:pt x="1997874" y="838631"/>
                  </a:lnTo>
                  <a:lnTo>
                    <a:pt x="1995506" y="846173"/>
                  </a:lnTo>
                  <a:lnTo>
                    <a:pt x="1994246" y="847252"/>
                  </a:lnTo>
                  <a:lnTo>
                    <a:pt x="1990596" y="847035"/>
                  </a:lnTo>
                  <a:lnTo>
                    <a:pt x="1960072" y="845704"/>
                  </a:lnTo>
                  <a:lnTo>
                    <a:pt x="1879027" y="851228"/>
                  </a:lnTo>
                  <a:lnTo>
                    <a:pt x="1833640" y="861439"/>
                  </a:lnTo>
                  <a:lnTo>
                    <a:pt x="1784609" y="885871"/>
                  </a:lnTo>
                  <a:lnTo>
                    <a:pt x="1741643" y="923187"/>
                  </a:lnTo>
                  <a:lnTo>
                    <a:pt x="1706785" y="964093"/>
                  </a:lnTo>
                  <a:lnTo>
                    <a:pt x="1682083" y="999299"/>
                  </a:lnTo>
                  <a:lnTo>
                    <a:pt x="1680996" y="1001282"/>
                  </a:lnTo>
                  <a:lnTo>
                    <a:pt x="1678773" y="1002443"/>
                  </a:lnTo>
                  <a:lnTo>
                    <a:pt x="1676525" y="1002202"/>
                  </a:lnTo>
                  <a:lnTo>
                    <a:pt x="1672875" y="1001986"/>
                  </a:lnTo>
                  <a:close/>
                </a:path>
                <a:path w="1998344" h="1856104">
                  <a:moveTo>
                    <a:pt x="1058347" y="1855912"/>
                  </a:moveTo>
                  <a:lnTo>
                    <a:pt x="1045782" y="1851968"/>
                  </a:lnTo>
                  <a:lnTo>
                    <a:pt x="1044820" y="1850981"/>
                  </a:lnTo>
                  <a:lnTo>
                    <a:pt x="1045144" y="1845505"/>
                  </a:lnTo>
                  <a:lnTo>
                    <a:pt x="1046236" y="1805648"/>
                  </a:lnTo>
                  <a:lnTo>
                    <a:pt x="1046404" y="1757755"/>
                  </a:lnTo>
                  <a:lnTo>
                    <a:pt x="1044844" y="1705989"/>
                  </a:lnTo>
                  <a:lnTo>
                    <a:pt x="1040753" y="1654513"/>
                  </a:lnTo>
                  <a:lnTo>
                    <a:pt x="1033328" y="1607490"/>
                  </a:lnTo>
                  <a:lnTo>
                    <a:pt x="1021765" y="1569082"/>
                  </a:lnTo>
                  <a:lnTo>
                    <a:pt x="999560" y="1528576"/>
                  </a:lnTo>
                  <a:lnTo>
                    <a:pt x="969703" y="1490483"/>
                  </a:lnTo>
                  <a:lnTo>
                    <a:pt x="935078" y="1455489"/>
                  </a:lnTo>
                  <a:lnTo>
                    <a:pt x="898568" y="1424279"/>
                  </a:lnTo>
                  <a:lnTo>
                    <a:pt x="863055" y="1397540"/>
                  </a:lnTo>
                  <a:lnTo>
                    <a:pt x="831425" y="1375957"/>
                  </a:lnTo>
                  <a:lnTo>
                    <a:pt x="828306" y="1374048"/>
                  </a:lnTo>
                  <a:lnTo>
                    <a:pt x="826697" y="1370290"/>
                  </a:lnTo>
                  <a:lnTo>
                    <a:pt x="827237" y="1361165"/>
                  </a:lnTo>
                  <a:lnTo>
                    <a:pt x="832215" y="1357150"/>
                  </a:lnTo>
                  <a:lnTo>
                    <a:pt x="837558" y="1357898"/>
                  </a:lnTo>
                  <a:lnTo>
                    <a:pt x="887269" y="1360864"/>
                  </a:lnTo>
                  <a:lnTo>
                    <a:pt x="936878" y="1359248"/>
                  </a:lnTo>
                  <a:lnTo>
                    <a:pt x="986065" y="1353082"/>
                  </a:lnTo>
                  <a:lnTo>
                    <a:pt x="1034506" y="1342399"/>
                  </a:lnTo>
                  <a:lnTo>
                    <a:pt x="1081878" y="1327231"/>
                  </a:lnTo>
                  <a:lnTo>
                    <a:pt x="1134944" y="1301936"/>
                  </a:lnTo>
                  <a:lnTo>
                    <a:pt x="1182011" y="1269517"/>
                  </a:lnTo>
                  <a:lnTo>
                    <a:pt x="1222911" y="1232890"/>
                  </a:lnTo>
                  <a:lnTo>
                    <a:pt x="1257478" y="1194972"/>
                  </a:lnTo>
                  <a:lnTo>
                    <a:pt x="1285544" y="1158681"/>
                  </a:lnTo>
                  <a:lnTo>
                    <a:pt x="1306943" y="1126932"/>
                  </a:lnTo>
                  <a:lnTo>
                    <a:pt x="1308852" y="1123813"/>
                  </a:lnTo>
                  <a:lnTo>
                    <a:pt x="1312187" y="1122071"/>
                  </a:lnTo>
                  <a:lnTo>
                    <a:pt x="1321312" y="1122612"/>
                  </a:lnTo>
                  <a:lnTo>
                    <a:pt x="1325459" y="1127166"/>
                  </a:lnTo>
                  <a:lnTo>
                    <a:pt x="1325135" y="1132642"/>
                  </a:lnTo>
                  <a:lnTo>
                    <a:pt x="1323278" y="1168698"/>
                  </a:lnTo>
                  <a:lnTo>
                    <a:pt x="1323054" y="1212096"/>
                  </a:lnTo>
                  <a:lnTo>
                    <a:pt x="1325538" y="1261095"/>
                  </a:lnTo>
                  <a:lnTo>
                    <a:pt x="1331807" y="1313954"/>
                  </a:lnTo>
                  <a:lnTo>
                    <a:pt x="1342936" y="1368932"/>
                  </a:lnTo>
                  <a:lnTo>
                    <a:pt x="1360001" y="1424289"/>
                  </a:lnTo>
                  <a:lnTo>
                    <a:pt x="1382903" y="1467051"/>
                  </a:lnTo>
                  <a:lnTo>
                    <a:pt x="1417062" y="1508059"/>
                  </a:lnTo>
                  <a:lnTo>
                    <a:pt x="1457112" y="1545585"/>
                  </a:lnTo>
                  <a:lnTo>
                    <a:pt x="1497682" y="1577898"/>
                  </a:lnTo>
                  <a:lnTo>
                    <a:pt x="1533404" y="1603268"/>
                  </a:lnTo>
                  <a:lnTo>
                    <a:pt x="1536100" y="1605044"/>
                  </a:lnTo>
                  <a:lnTo>
                    <a:pt x="1537841" y="1608379"/>
                  </a:lnTo>
                  <a:lnTo>
                    <a:pt x="1537301" y="1617504"/>
                  </a:lnTo>
                  <a:lnTo>
                    <a:pt x="1532746" y="1621651"/>
                  </a:lnTo>
                  <a:lnTo>
                    <a:pt x="1527271" y="1621327"/>
                  </a:lnTo>
                  <a:lnTo>
                    <a:pt x="1491827" y="1619671"/>
                  </a:lnTo>
                  <a:lnTo>
                    <a:pt x="1448499" y="1619824"/>
                  </a:lnTo>
                  <a:lnTo>
                    <a:pt x="1399287" y="1623015"/>
                  </a:lnTo>
                  <a:lnTo>
                    <a:pt x="1346192" y="1630475"/>
                  </a:lnTo>
                  <a:lnTo>
                    <a:pt x="1291214" y="1643434"/>
                  </a:lnTo>
                  <a:lnTo>
                    <a:pt x="1241266" y="1665163"/>
                  </a:lnTo>
                  <a:lnTo>
                    <a:pt x="1194867" y="1697585"/>
                  </a:lnTo>
                  <a:lnTo>
                    <a:pt x="1152947" y="1736551"/>
                  </a:lnTo>
                  <a:lnTo>
                    <a:pt x="1116432" y="1777911"/>
                  </a:lnTo>
                  <a:lnTo>
                    <a:pt x="1086253" y="1817516"/>
                  </a:lnTo>
                  <a:lnTo>
                    <a:pt x="1063336" y="1851216"/>
                  </a:lnTo>
                  <a:lnTo>
                    <a:pt x="1061004" y="1854202"/>
                  </a:lnTo>
                  <a:lnTo>
                    <a:pt x="1058347" y="1855912"/>
                  </a:lnTo>
                  <a:close/>
                </a:path>
              </a:pathLst>
            </a:custGeom>
            <a:solidFill>
              <a:srgbClr val="7DB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6640658" y="3560012"/>
            <a:ext cx="1143000" cy="1530985"/>
          </a:xfrm>
          <a:custGeom>
            <a:avLst/>
            <a:gdLst/>
            <a:ahLst/>
            <a:cxnLst/>
            <a:rect l="l" t="t" r="r" b="b"/>
            <a:pathLst>
              <a:path w="1143000" h="1530985">
                <a:moveTo>
                  <a:pt x="1143000" y="957453"/>
                </a:moveTo>
                <a:lnTo>
                  <a:pt x="1113282" y="927735"/>
                </a:lnTo>
                <a:lnTo>
                  <a:pt x="1113282" y="961466"/>
                </a:lnTo>
                <a:lnTo>
                  <a:pt x="565073" y="1497025"/>
                </a:lnTo>
                <a:lnTo>
                  <a:pt x="37947" y="957249"/>
                </a:lnTo>
                <a:lnTo>
                  <a:pt x="236143" y="771702"/>
                </a:lnTo>
                <a:lnTo>
                  <a:pt x="577723" y="1100632"/>
                </a:lnTo>
                <a:lnTo>
                  <a:pt x="923518" y="771702"/>
                </a:lnTo>
                <a:lnTo>
                  <a:pt x="1113282" y="961466"/>
                </a:lnTo>
                <a:lnTo>
                  <a:pt x="1113282" y="927735"/>
                </a:lnTo>
                <a:lnTo>
                  <a:pt x="923518" y="737971"/>
                </a:lnTo>
                <a:lnTo>
                  <a:pt x="573506" y="1062685"/>
                </a:lnTo>
                <a:lnTo>
                  <a:pt x="231927" y="733755"/>
                </a:lnTo>
                <a:lnTo>
                  <a:pt x="0" y="953033"/>
                </a:lnTo>
                <a:lnTo>
                  <a:pt x="37947" y="992428"/>
                </a:lnTo>
                <a:lnTo>
                  <a:pt x="556641" y="1530769"/>
                </a:lnTo>
                <a:lnTo>
                  <a:pt x="1113282" y="994003"/>
                </a:lnTo>
                <a:lnTo>
                  <a:pt x="1143000" y="965352"/>
                </a:lnTo>
                <a:lnTo>
                  <a:pt x="1143000" y="957453"/>
                </a:lnTo>
                <a:close/>
              </a:path>
              <a:path w="1143000" h="1530985">
                <a:moveTo>
                  <a:pt x="1143000" y="223697"/>
                </a:moveTo>
                <a:lnTo>
                  <a:pt x="1113282" y="193979"/>
                </a:lnTo>
                <a:lnTo>
                  <a:pt x="1113282" y="227723"/>
                </a:lnTo>
                <a:lnTo>
                  <a:pt x="565073" y="763270"/>
                </a:lnTo>
                <a:lnTo>
                  <a:pt x="37947" y="219278"/>
                </a:lnTo>
                <a:lnTo>
                  <a:pt x="236143" y="33731"/>
                </a:lnTo>
                <a:lnTo>
                  <a:pt x="577723" y="362661"/>
                </a:lnTo>
                <a:lnTo>
                  <a:pt x="923518" y="37960"/>
                </a:lnTo>
                <a:lnTo>
                  <a:pt x="1113282" y="227723"/>
                </a:lnTo>
                <a:lnTo>
                  <a:pt x="1113282" y="193979"/>
                </a:lnTo>
                <a:lnTo>
                  <a:pt x="923518" y="4216"/>
                </a:lnTo>
                <a:lnTo>
                  <a:pt x="573506" y="328930"/>
                </a:lnTo>
                <a:lnTo>
                  <a:pt x="231927" y="0"/>
                </a:lnTo>
                <a:lnTo>
                  <a:pt x="0" y="219278"/>
                </a:lnTo>
                <a:lnTo>
                  <a:pt x="37947" y="258673"/>
                </a:lnTo>
                <a:lnTo>
                  <a:pt x="556641" y="797013"/>
                </a:lnTo>
                <a:lnTo>
                  <a:pt x="1113282" y="260248"/>
                </a:lnTo>
                <a:lnTo>
                  <a:pt x="1143000" y="231597"/>
                </a:lnTo>
                <a:lnTo>
                  <a:pt x="1143000" y="223697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6640661" y="3741337"/>
            <a:ext cx="1143000" cy="2985770"/>
            <a:chOff x="16640661" y="3741337"/>
            <a:chExt cx="1143000" cy="2985770"/>
          </a:xfrm>
        </p:grpSpPr>
        <p:sp>
          <p:nvSpPr>
            <p:cNvPr id="17" name="object 17"/>
            <p:cNvSpPr/>
            <p:nvPr/>
          </p:nvSpPr>
          <p:spPr>
            <a:xfrm>
              <a:off x="16640658" y="5052821"/>
              <a:ext cx="1143000" cy="1530985"/>
            </a:xfrm>
            <a:custGeom>
              <a:avLst/>
              <a:gdLst/>
              <a:ahLst/>
              <a:cxnLst/>
              <a:rect l="l" t="t" r="r" b="b"/>
              <a:pathLst>
                <a:path w="1143000" h="1530984">
                  <a:moveTo>
                    <a:pt x="1143000" y="957453"/>
                  </a:moveTo>
                  <a:lnTo>
                    <a:pt x="1113282" y="927735"/>
                  </a:lnTo>
                  <a:lnTo>
                    <a:pt x="1113282" y="961478"/>
                  </a:lnTo>
                  <a:lnTo>
                    <a:pt x="565073" y="1497025"/>
                  </a:lnTo>
                  <a:lnTo>
                    <a:pt x="37947" y="953046"/>
                  </a:lnTo>
                  <a:lnTo>
                    <a:pt x="236143" y="767499"/>
                  </a:lnTo>
                  <a:lnTo>
                    <a:pt x="577723" y="1096416"/>
                  </a:lnTo>
                  <a:lnTo>
                    <a:pt x="923518" y="771715"/>
                  </a:lnTo>
                  <a:lnTo>
                    <a:pt x="1113282" y="961478"/>
                  </a:lnTo>
                  <a:lnTo>
                    <a:pt x="1113282" y="927735"/>
                  </a:lnTo>
                  <a:lnTo>
                    <a:pt x="923518" y="737971"/>
                  </a:lnTo>
                  <a:lnTo>
                    <a:pt x="573506" y="1062685"/>
                  </a:lnTo>
                  <a:lnTo>
                    <a:pt x="231927" y="733755"/>
                  </a:lnTo>
                  <a:lnTo>
                    <a:pt x="0" y="953046"/>
                  </a:lnTo>
                  <a:lnTo>
                    <a:pt x="37947" y="992428"/>
                  </a:lnTo>
                  <a:lnTo>
                    <a:pt x="556641" y="1530769"/>
                  </a:lnTo>
                  <a:lnTo>
                    <a:pt x="1113282" y="994003"/>
                  </a:lnTo>
                  <a:lnTo>
                    <a:pt x="1143000" y="965352"/>
                  </a:lnTo>
                  <a:lnTo>
                    <a:pt x="1143000" y="957453"/>
                  </a:lnTo>
                  <a:close/>
                </a:path>
                <a:path w="1143000" h="1530984">
                  <a:moveTo>
                    <a:pt x="1143000" y="223697"/>
                  </a:moveTo>
                  <a:lnTo>
                    <a:pt x="1113282" y="193979"/>
                  </a:lnTo>
                  <a:lnTo>
                    <a:pt x="1113282" y="227723"/>
                  </a:lnTo>
                  <a:lnTo>
                    <a:pt x="565073" y="763282"/>
                  </a:lnTo>
                  <a:lnTo>
                    <a:pt x="37947" y="219290"/>
                  </a:lnTo>
                  <a:lnTo>
                    <a:pt x="236143" y="33743"/>
                  </a:lnTo>
                  <a:lnTo>
                    <a:pt x="577723" y="362661"/>
                  </a:lnTo>
                  <a:lnTo>
                    <a:pt x="923518" y="37960"/>
                  </a:lnTo>
                  <a:lnTo>
                    <a:pt x="1113282" y="227723"/>
                  </a:lnTo>
                  <a:lnTo>
                    <a:pt x="1113282" y="193979"/>
                  </a:lnTo>
                  <a:lnTo>
                    <a:pt x="923518" y="4216"/>
                  </a:lnTo>
                  <a:lnTo>
                    <a:pt x="573506" y="328930"/>
                  </a:lnTo>
                  <a:lnTo>
                    <a:pt x="231927" y="0"/>
                  </a:lnTo>
                  <a:lnTo>
                    <a:pt x="0" y="219290"/>
                  </a:lnTo>
                  <a:lnTo>
                    <a:pt x="37947" y="258673"/>
                  </a:lnTo>
                  <a:lnTo>
                    <a:pt x="556641" y="797013"/>
                  </a:lnTo>
                  <a:lnTo>
                    <a:pt x="1113282" y="260248"/>
                  </a:lnTo>
                  <a:lnTo>
                    <a:pt x="1143000" y="231597"/>
                  </a:lnTo>
                  <a:lnTo>
                    <a:pt x="1143000" y="223697"/>
                  </a:lnTo>
                  <a:close/>
                </a:path>
              </a:pathLst>
            </a:custGeom>
            <a:solidFill>
              <a:srgbClr val="497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644874" y="3741343"/>
              <a:ext cx="1109345" cy="2985770"/>
            </a:xfrm>
            <a:custGeom>
              <a:avLst/>
              <a:gdLst/>
              <a:ahLst/>
              <a:cxnLst/>
              <a:rect l="l" t="t" r="r" b="b"/>
              <a:pathLst>
                <a:path w="1109344" h="2985770">
                  <a:moveTo>
                    <a:pt x="1109065" y="2433193"/>
                  </a:moveTo>
                  <a:lnTo>
                    <a:pt x="902436" y="2226564"/>
                  </a:lnTo>
                  <a:lnTo>
                    <a:pt x="552424" y="2551277"/>
                  </a:lnTo>
                  <a:lnTo>
                    <a:pt x="215061" y="2226564"/>
                  </a:lnTo>
                  <a:lnTo>
                    <a:pt x="0" y="2424760"/>
                  </a:lnTo>
                  <a:lnTo>
                    <a:pt x="543991" y="2985617"/>
                  </a:lnTo>
                  <a:lnTo>
                    <a:pt x="1109065" y="2433193"/>
                  </a:lnTo>
                  <a:close/>
                </a:path>
                <a:path w="1109344" h="2985770">
                  <a:moveTo>
                    <a:pt x="1109065" y="1699437"/>
                  </a:moveTo>
                  <a:lnTo>
                    <a:pt x="902436" y="1492808"/>
                  </a:lnTo>
                  <a:lnTo>
                    <a:pt x="552424" y="1817522"/>
                  </a:lnTo>
                  <a:lnTo>
                    <a:pt x="215061" y="1488592"/>
                  </a:lnTo>
                  <a:lnTo>
                    <a:pt x="0" y="1691005"/>
                  </a:lnTo>
                  <a:lnTo>
                    <a:pt x="543991" y="2251862"/>
                  </a:lnTo>
                  <a:lnTo>
                    <a:pt x="1109065" y="1699437"/>
                  </a:lnTo>
                  <a:close/>
                </a:path>
                <a:path w="1109344" h="2985770">
                  <a:moveTo>
                    <a:pt x="1109065" y="944600"/>
                  </a:moveTo>
                  <a:lnTo>
                    <a:pt x="902436" y="737971"/>
                  </a:lnTo>
                  <a:lnTo>
                    <a:pt x="552424" y="1062685"/>
                  </a:lnTo>
                  <a:lnTo>
                    <a:pt x="215061" y="733755"/>
                  </a:lnTo>
                  <a:lnTo>
                    <a:pt x="0" y="936167"/>
                  </a:lnTo>
                  <a:lnTo>
                    <a:pt x="543991" y="1492808"/>
                  </a:lnTo>
                  <a:lnTo>
                    <a:pt x="1109065" y="944600"/>
                  </a:lnTo>
                  <a:close/>
                </a:path>
                <a:path w="1109344" h="2985770">
                  <a:moveTo>
                    <a:pt x="1109065" y="206629"/>
                  </a:moveTo>
                  <a:lnTo>
                    <a:pt x="902436" y="0"/>
                  </a:lnTo>
                  <a:lnTo>
                    <a:pt x="552424" y="328930"/>
                  </a:lnTo>
                  <a:lnTo>
                    <a:pt x="215061" y="0"/>
                  </a:lnTo>
                  <a:lnTo>
                    <a:pt x="0" y="202412"/>
                  </a:lnTo>
                  <a:lnTo>
                    <a:pt x="543991" y="759053"/>
                  </a:lnTo>
                  <a:lnTo>
                    <a:pt x="1109065" y="206629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5677643" y="7126209"/>
            <a:ext cx="2610485" cy="3161030"/>
            <a:chOff x="15677643" y="7126209"/>
            <a:chExt cx="2610485" cy="3161030"/>
          </a:xfrm>
        </p:grpSpPr>
        <p:sp>
          <p:nvSpPr>
            <p:cNvPr id="20" name="object 20"/>
            <p:cNvSpPr/>
            <p:nvPr/>
          </p:nvSpPr>
          <p:spPr>
            <a:xfrm>
              <a:off x="15828238" y="7126210"/>
              <a:ext cx="2459990" cy="3161030"/>
            </a:xfrm>
            <a:custGeom>
              <a:avLst/>
              <a:gdLst/>
              <a:ahLst/>
              <a:cxnLst/>
              <a:rect l="l" t="t" r="r" b="b"/>
              <a:pathLst>
                <a:path w="2459990" h="3161029">
                  <a:moveTo>
                    <a:pt x="2459761" y="216712"/>
                  </a:moveTo>
                  <a:lnTo>
                    <a:pt x="2459748" y="14579"/>
                  </a:lnTo>
                  <a:lnTo>
                    <a:pt x="2457005" y="14224"/>
                  </a:lnTo>
                  <a:lnTo>
                    <a:pt x="2408161" y="9182"/>
                  </a:lnTo>
                  <a:lnTo>
                    <a:pt x="2359241" y="5232"/>
                  </a:lnTo>
                  <a:lnTo>
                    <a:pt x="2310269" y="2387"/>
                  </a:lnTo>
                  <a:lnTo>
                    <a:pt x="2261235" y="647"/>
                  </a:lnTo>
                  <a:lnTo>
                    <a:pt x="2212175" y="0"/>
                  </a:lnTo>
                  <a:lnTo>
                    <a:pt x="2163102" y="469"/>
                  </a:lnTo>
                  <a:lnTo>
                    <a:pt x="2114029" y="2044"/>
                  </a:lnTo>
                  <a:lnTo>
                    <a:pt x="2064969" y="4724"/>
                  </a:lnTo>
                  <a:lnTo>
                    <a:pt x="2015934" y="8509"/>
                  </a:lnTo>
                  <a:lnTo>
                    <a:pt x="1966950" y="13398"/>
                  </a:lnTo>
                  <a:lnTo>
                    <a:pt x="1918030" y="19405"/>
                  </a:lnTo>
                  <a:lnTo>
                    <a:pt x="1869186" y="26517"/>
                  </a:lnTo>
                  <a:lnTo>
                    <a:pt x="1820430" y="34734"/>
                  </a:lnTo>
                  <a:lnTo>
                    <a:pt x="1771789" y="44056"/>
                  </a:lnTo>
                  <a:lnTo>
                    <a:pt x="1723275" y="54495"/>
                  </a:lnTo>
                  <a:lnTo>
                    <a:pt x="1674888" y="66052"/>
                  </a:lnTo>
                  <a:lnTo>
                    <a:pt x="1626666" y="78701"/>
                  </a:lnTo>
                  <a:lnTo>
                    <a:pt x="1578610" y="92481"/>
                  </a:lnTo>
                  <a:lnTo>
                    <a:pt x="1530743" y="107365"/>
                  </a:lnTo>
                  <a:lnTo>
                    <a:pt x="1483080" y="123355"/>
                  </a:lnTo>
                  <a:lnTo>
                    <a:pt x="1435633" y="140474"/>
                  </a:lnTo>
                  <a:lnTo>
                    <a:pt x="1388503" y="158597"/>
                  </a:lnTo>
                  <a:lnTo>
                    <a:pt x="1341958" y="177711"/>
                  </a:lnTo>
                  <a:lnTo>
                    <a:pt x="1295984" y="197789"/>
                  </a:lnTo>
                  <a:lnTo>
                    <a:pt x="1250607" y="218846"/>
                  </a:lnTo>
                  <a:lnTo>
                    <a:pt x="1205826" y="240842"/>
                  </a:lnTo>
                  <a:lnTo>
                    <a:pt x="1161669" y="263791"/>
                  </a:lnTo>
                  <a:lnTo>
                    <a:pt x="1118133" y="287667"/>
                  </a:lnTo>
                  <a:lnTo>
                    <a:pt x="1075232" y="312458"/>
                  </a:lnTo>
                  <a:lnTo>
                    <a:pt x="1032979" y="338175"/>
                  </a:lnTo>
                  <a:lnTo>
                    <a:pt x="991387" y="364782"/>
                  </a:lnTo>
                  <a:lnTo>
                    <a:pt x="950468" y="392277"/>
                  </a:lnTo>
                  <a:lnTo>
                    <a:pt x="910234" y="420649"/>
                  </a:lnTo>
                  <a:lnTo>
                    <a:pt x="870686" y="449897"/>
                  </a:lnTo>
                  <a:lnTo>
                    <a:pt x="831837" y="479996"/>
                  </a:lnTo>
                  <a:lnTo>
                    <a:pt x="793711" y="510933"/>
                  </a:lnTo>
                  <a:lnTo>
                    <a:pt x="756310" y="542721"/>
                  </a:lnTo>
                  <a:lnTo>
                    <a:pt x="719658" y="575335"/>
                  </a:lnTo>
                  <a:lnTo>
                    <a:pt x="683742" y="608749"/>
                  </a:lnTo>
                  <a:lnTo>
                    <a:pt x="648589" y="642975"/>
                  </a:lnTo>
                  <a:lnTo>
                    <a:pt x="614210" y="678002"/>
                  </a:lnTo>
                  <a:lnTo>
                    <a:pt x="580618" y="713803"/>
                  </a:lnTo>
                  <a:lnTo>
                    <a:pt x="547814" y="750379"/>
                  </a:lnTo>
                  <a:lnTo>
                    <a:pt x="515823" y="787717"/>
                  </a:lnTo>
                  <a:lnTo>
                    <a:pt x="484644" y="825804"/>
                  </a:lnTo>
                  <a:lnTo>
                    <a:pt x="454291" y="864628"/>
                  </a:lnTo>
                  <a:lnTo>
                    <a:pt x="424776" y="904189"/>
                  </a:lnTo>
                  <a:lnTo>
                    <a:pt x="396113" y="944460"/>
                  </a:lnTo>
                  <a:lnTo>
                    <a:pt x="368325" y="985443"/>
                  </a:lnTo>
                  <a:lnTo>
                    <a:pt x="341401" y="1027125"/>
                  </a:lnTo>
                  <a:lnTo>
                    <a:pt x="315353" y="1069505"/>
                  </a:lnTo>
                  <a:lnTo>
                    <a:pt x="290207" y="1112545"/>
                  </a:lnTo>
                  <a:lnTo>
                    <a:pt x="265976" y="1156258"/>
                  </a:lnTo>
                  <a:lnTo>
                    <a:pt x="242658" y="1200619"/>
                  </a:lnTo>
                  <a:lnTo>
                    <a:pt x="220268" y="1245641"/>
                  </a:lnTo>
                  <a:lnTo>
                    <a:pt x="198818" y="1291285"/>
                  </a:lnTo>
                  <a:lnTo>
                    <a:pt x="178790" y="1336573"/>
                  </a:lnTo>
                  <a:lnTo>
                    <a:pt x="159804" y="1382268"/>
                  </a:lnTo>
                  <a:lnTo>
                    <a:pt x="141884" y="1428318"/>
                  </a:lnTo>
                  <a:lnTo>
                    <a:pt x="125018" y="1474736"/>
                  </a:lnTo>
                  <a:lnTo>
                    <a:pt x="109207" y="1521460"/>
                  </a:lnTo>
                  <a:lnTo>
                    <a:pt x="94449" y="1568513"/>
                  </a:lnTo>
                  <a:lnTo>
                    <a:pt x="80759" y="1615833"/>
                  </a:lnTo>
                  <a:lnTo>
                    <a:pt x="68135" y="1663433"/>
                  </a:lnTo>
                  <a:lnTo>
                    <a:pt x="56565" y="1711274"/>
                  </a:lnTo>
                  <a:lnTo>
                    <a:pt x="46075" y="1759331"/>
                  </a:lnTo>
                  <a:lnTo>
                    <a:pt x="36652" y="1807591"/>
                  </a:lnTo>
                  <a:lnTo>
                    <a:pt x="28295" y="1856041"/>
                  </a:lnTo>
                  <a:lnTo>
                    <a:pt x="21018" y="1904644"/>
                  </a:lnTo>
                  <a:lnTo>
                    <a:pt x="14820" y="1953387"/>
                  </a:lnTo>
                  <a:lnTo>
                    <a:pt x="9690" y="2002256"/>
                  </a:lnTo>
                  <a:lnTo>
                    <a:pt x="5651" y="2051215"/>
                  </a:lnTo>
                  <a:lnTo>
                    <a:pt x="2679" y="2100249"/>
                  </a:lnTo>
                  <a:lnTo>
                    <a:pt x="800" y="2149348"/>
                  </a:lnTo>
                  <a:lnTo>
                    <a:pt x="0" y="2198471"/>
                  </a:lnTo>
                  <a:lnTo>
                    <a:pt x="292" y="2247608"/>
                  </a:lnTo>
                  <a:lnTo>
                    <a:pt x="1676" y="2296744"/>
                  </a:lnTo>
                  <a:lnTo>
                    <a:pt x="4140" y="2345855"/>
                  </a:lnTo>
                  <a:lnTo>
                    <a:pt x="7708" y="2394915"/>
                  </a:lnTo>
                  <a:lnTo>
                    <a:pt x="12357" y="2443899"/>
                  </a:lnTo>
                  <a:lnTo>
                    <a:pt x="18122" y="2492794"/>
                  </a:lnTo>
                  <a:lnTo>
                    <a:pt x="24968" y="2541574"/>
                  </a:lnTo>
                  <a:lnTo>
                    <a:pt x="32931" y="2590228"/>
                  </a:lnTo>
                  <a:lnTo>
                    <a:pt x="41986" y="2638729"/>
                  </a:lnTo>
                  <a:lnTo>
                    <a:pt x="52146" y="2687053"/>
                  </a:lnTo>
                  <a:lnTo>
                    <a:pt x="63411" y="2735173"/>
                  </a:lnTo>
                  <a:lnTo>
                    <a:pt x="75920" y="2783903"/>
                  </a:lnTo>
                  <a:lnTo>
                    <a:pt x="89547" y="2832265"/>
                  </a:lnTo>
                  <a:lnTo>
                    <a:pt x="104267" y="2880271"/>
                  </a:lnTo>
                  <a:lnTo>
                    <a:pt x="120065" y="2927870"/>
                  </a:lnTo>
                  <a:lnTo>
                    <a:pt x="136956" y="2975076"/>
                  </a:lnTo>
                  <a:lnTo>
                    <a:pt x="154901" y="3021850"/>
                  </a:lnTo>
                  <a:lnTo>
                    <a:pt x="173888" y="3068180"/>
                  </a:lnTo>
                  <a:lnTo>
                    <a:pt x="194005" y="3114230"/>
                  </a:lnTo>
                  <a:lnTo>
                    <a:pt x="214972" y="3159417"/>
                  </a:lnTo>
                  <a:lnTo>
                    <a:pt x="215646" y="3160801"/>
                  </a:lnTo>
                  <a:lnTo>
                    <a:pt x="1287792" y="3160801"/>
                  </a:lnTo>
                  <a:lnTo>
                    <a:pt x="1475409" y="3160788"/>
                  </a:lnTo>
                  <a:lnTo>
                    <a:pt x="1434731" y="3096958"/>
                  </a:lnTo>
                  <a:lnTo>
                    <a:pt x="1411452" y="3056115"/>
                  </a:lnTo>
                  <a:lnTo>
                    <a:pt x="1389697" y="3014561"/>
                  </a:lnTo>
                  <a:lnTo>
                    <a:pt x="1369479" y="2972333"/>
                  </a:lnTo>
                  <a:lnTo>
                    <a:pt x="1350797" y="2929483"/>
                  </a:lnTo>
                  <a:lnTo>
                    <a:pt x="1333665" y="2886049"/>
                  </a:lnTo>
                  <a:lnTo>
                    <a:pt x="1318094" y="2842082"/>
                  </a:lnTo>
                  <a:lnTo>
                    <a:pt x="1304099" y="2797619"/>
                  </a:lnTo>
                  <a:lnTo>
                    <a:pt x="1291691" y="2752699"/>
                  </a:lnTo>
                  <a:lnTo>
                    <a:pt x="1280871" y="2707386"/>
                  </a:lnTo>
                  <a:lnTo>
                    <a:pt x="1271651" y="2661704"/>
                  </a:lnTo>
                  <a:lnTo>
                    <a:pt x="1264056" y="2615704"/>
                  </a:lnTo>
                  <a:lnTo>
                    <a:pt x="1258074" y="2569426"/>
                  </a:lnTo>
                  <a:lnTo>
                    <a:pt x="1253731" y="2522905"/>
                  </a:lnTo>
                  <a:lnTo>
                    <a:pt x="1251038" y="2476208"/>
                  </a:lnTo>
                  <a:lnTo>
                    <a:pt x="1249997" y="2429357"/>
                  </a:lnTo>
                  <a:lnTo>
                    <a:pt x="1250619" y="2382418"/>
                  </a:lnTo>
                  <a:lnTo>
                    <a:pt x="1252931" y="2335415"/>
                  </a:lnTo>
                  <a:lnTo>
                    <a:pt x="1256919" y="2288400"/>
                  </a:lnTo>
                  <a:lnTo>
                    <a:pt x="1262595" y="2241410"/>
                  </a:lnTo>
                  <a:lnTo>
                    <a:pt x="1269987" y="2194496"/>
                  </a:lnTo>
                  <a:lnTo>
                    <a:pt x="1279105" y="2147697"/>
                  </a:lnTo>
                  <a:lnTo>
                    <a:pt x="1289900" y="2101227"/>
                  </a:lnTo>
                  <a:lnTo>
                    <a:pt x="1302512" y="2054631"/>
                  </a:lnTo>
                  <a:lnTo>
                    <a:pt x="1316837" y="2008441"/>
                  </a:lnTo>
                  <a:lnTo>
                    <a:pt x="1332928" y="1962543"/>
                  </a:lnTo>
                  <a:lnTo>
                    <a:pt x="1350772" y="1916988"/>
                  </a:lnTo>
                  <a:lnTo>
                    <a:pt x="1370406" y="1871814"/>
                  </a:lnTo>
                  <a:lnTo>
                    <a:pt x="1391335" y="1828152"/>
                  </a:lnTo>
                  <a:lnTo>
                    <a:pt x="1410766" y="1791119"/>
                  </a:lnTo>
                  <a:lnTo>
                    <a:pt x="1437335" y="1744192"/>
                  </a:lnTo>
                  <a:lnTo>
                    <a:pt x="1462316" y="1703908"/>
                  </a:lnTo>
                  <a:lnTo>
                    <a:pt x="1488567" y="1664792"/>
                  </a:lnTo>
                  <a:lnTo>
                    <a:pt x="1516049" y="1626831"/>
                  </a:lnTo>
                  <a:lnTo>
                    <a:pt x="1544726" y="1590052"/>
                  </a:lnTo>
                  <a:lnTo>
                    <a:pt x="1574558" y="1554480"/>
                  </a:lnTo>
                  <a:lnTo>
                    <a:pt x="1605508" y="1520126"/>
                  </a:lnTo>
                  <a:lnTo>
                    <a:pt x="1637512" y="1487004"/>
                  </a:lnTo>
                  <a:lnTo>
                    <a:pt x="1670558" y="1455115"/>
                  </a:lnTo>
                  <a:lnTo>
                    <a:pt x="1704594" y="1424495"/>
                  </a:lnTo>
                  <a:lnTo>
                    <a:pt x="1739595" y="1395145"/>
                  </a:lnTo>
                  <a:lnTo>
                    <a:pt x="1775498" y="1367078"/>
                  </a:lnTo>
                  <a:lnTo>
                    <a:pt x="1812264" y="1340319"/>
                  </a:lnTo>
                  <a:lnTo>
                    <a:pt x="1849882" y="1314881"/>
                  </a:lnTo>
                  <a:lnTo>
                    <a:pt x="1888286" y="1290777"/>
                  </a:lnTo>
                  <a:lnTo>
                    <a:pt x="1927440" y="1268018"/>
                  </a:lnTo>
                  <a:lnTo>
                    <a:pt x="1967318" y="1246632"/>
                  </a:lnTo>
                  <a:lnTo>
                    <a:pt x="2007857" y="1226616"/>
                  </a:lnTo>
                  <a:lnTo>
                    <a:pt x="2049043" y="1207998"/>
                  </a:lnTo>
                  <a:lnTo>
                    <a:pt x="2090813" y="1190790"/>
                  </a:lnTo>
                  <a:lnTo>
                    <a:pt x="2133142" y="1175004"/>
                  </a:lnTo>
                  <a:lnTo>
                    <a:pt x="2175980" y="1160653"/>
                  </a:lnTo>
                  <a:lnTo>
                    <a:pt x="2219299" y="1147762"/>
                  </a:lnTo>
                  <a:lnTo>
                    <a:pt x="2263051" y="1136332"/>
                  </a:lnTo>
                  <a:lnTo>
                    <a:pt x="2307209" y="1126388"/>
                  </a:lnTo>
                  <a:lnTo>
                    <a:pt x="2351709" y="1117942"/>
                  </a:lnTo>
                  <a:lnTo>
                    <a:pt x="2396528" y="1111008"/>
                  </a:lnTo>
                  <a:lnTo>
                    <a:pt x="2441625" y="1105611"/>
                  </a:lnTo>
                  <a:lnTo>
                    <a:pt x="2459761" y="1104074"/>
                  </a:lnTo>
                  <a:lnTo>
                    <a:pt x="2459761" y="216712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677643" y="7648349"/>
              <a:ext cx="918210" cy="1193800"/>
            </a:xfrm>
            <a:custGeom>
              <a:avLst/>
              <a:gdLst/>
              <a:ahLst/>
              <a:cxnLst/>
              <a:rect l="l" t="t" r="r" b="b"/>
              <a:pathLst>
                <a:path w="918209" h="1193800">
                  <a:moveTo>
                    <a:pt x="573887" y="1193439"/>
                  </a:moveTo>
                  <a:lnTo>
                    <a:pt x="532306" y="1179790"/>
                  </a:lnTo>
                  <a:lnTo>
                    <a:pt x="499716" y="1150452"/>
                  </a:lnTo>
                  <a:lnTo>
                    <a:pt x="481414" y="1108588"/>
                  </a:lnTo>
                  <a:lnTo>
                    <a:pt x="467140" y="1049736"/>
                  </a:lnTo>
                  <a:lnTo>
                    <a:pt x="449214" y="994800"/>
                  </a:lnTo>
                  <a:lnTo>
                    <a:pt x="428630" y="944067"/>
                  </a:lnTo>
                  <a:lnTo>
                    <a:pt x="406378" y="897826"/>
                  </a:lnTo>
                  <a:lnTo>
                    <a:pt x="383451" y="856365"/>
                  </a:lnTo>
                  <a:lnTo>
                    <a:pt x="360841" y="819972"/>
                  </a:lnTo>
                  <a:lnTo>
                    <a:pt x="306624" y="846769"/>
                  </a:lnTo>
                  <a:lnTo>
                    <a:pt x="254875" y="871135"/>
                  </a:lnTo>
                  <a:lnTo>
                    <a:pt x="206062" y="893075"/>
                  </a:lnTo>
                  <a:lnTo>
                    <a:pt x="160655" y="912594"/>
                  </a:lnTo>
                  <a:lnTo>
                    <a:pt x="119123" y="929697"/>
                  </a:lnTo>
                  <a:lnTo>
                    <a:pt x="73728" y="935163"/>
                  </a:lnTo>
                  <a:lnTo>
                    <a:pt x="33977" y="918284"/>
                  </a:lnTo>
                  <a:lnTo>
                    <a:pt x="7018" y="884501"/>
                  </a:lnTo>
                  <a:lnTo>
                    <a:pt x="0" y="839255"/>
                  </a:lnTo>
                  <a:lnTo>
                    <a:pt x="4298" y="795845"/>
                  </a:lnTo>
                  <a:lnTo>
                    <a:pt x="8081" y="749928"/>
                  </a:lnTo>
                  <a:lnTo>
                    <a:pt x="11377" y="701926"/>
                  </a:lnTo>
                  <a:lnTo>
                    <a:pt x="14219" y="652258"/>
                  </a:lnTo>
                  <a:lnTo>
                    <a:pt x="16635" y="601348"/>
                  </a:lnTo>
                  <a:lnTo>
                    <a:pt x="18657" y="549614"/>
                  </a:lnTo>
                  <a:lnTo>
                    <a:pt x="20315" y="497478"/>
                  </a:lnTo>
                  <a:lnTo>
                    <a:pt x="21640" y="445362"/>
                  </a:lnTo>
                  <a:lnTo>
                    <a:pt x="22662" y="393686"/>
                  </a:lnTo>
                  <a:lnTo>
                    <a:pt x="23412" y="342871"/>
                  </a:lnTo>
                  <a:lnTo>
                    <a:pt x="23921" y="293339"/>
                  </a:lnTo>
                  <a:lnTo>
                    <a:pt x="24219" y="245509"/>
                  </a:lnTo>
                  <a:lnTo>
                    <a:pt x="24333" y="202310"/>
                  </a:lnTo>
                  <a:lnTo>
                    <a:pt x="24313" y="161351"/>
                  </a:lnTo>
                  <a:lnTo>
                    <a:pt x="24183" y="122992"/>
                  </a:lnTo>
                  <a:lnTo>
                    <a:pt x="23966" y="87591"/>
                  </a:lnTo>
                  <a:lnTo>
                    <a:pt x="34748" y="44691"/>
                  </a:lnTo>
                  <a:lnTo>
                    <a:pt x="63267" y="14004"/>
                  </a:lnTo>
                  <a:lnTo>
                    <a:pt x="102716" y="0"/>
                  </a:lnTo>
                  <a:lnTo>
                    <a:pt x="146291" y="7146"/>
                  </a:lnTo>
                  <a:lnTo>
                    <a:pt x="204887" y="33039"/>
                  </a:lnTo>
                  <a:lnTo>
                    <a:pt x="262742" y="58487"/>
                  </a:lnTo>
                  <a:lnTo>
                    <a:pt x="319673" y="83420"/>
                  </a:lnTo>
                  <a:lnTo>
                    <a:pt x="375497" y="107768"/>
                  </a:lnTo>
                  <a:lnTo>
                    <a:pt x="430029" y="131460"/>
                  </a:lnTo>
                  <a:lnTo>
                    <a:pt x="483086" y="154428"/>
                  </a:lnTo>
                  <a:lnTo>
                    <a:pt x="534483" y="176600"/>
                  </a:lnTo>
                  <a:lnTo>
                    <a:pt x="584038" y="197908"/>
                  </a:lnTo>
                  <a:lnTo>
                    <a:pt x="631565" y="218280"/>
                  </a:lnTo>
                  <a:lnTo>
                    <a:pt x="676883" y="237647"/>
                  </a:lnTo>
                  <a:lnTo>
                    <a:pt x="719806" y="255938"/>
                  </a:lnTo>
                  <a:lnTo>
                    <a:pt x="760151" y="273085"/>
                  </a:lnTo>
                  <a:lnTo>
                    <a:pt x="797734" y="289017"/>
                  </a:lnTo>
                  <a:lnTo>
                    <a:pt x="863879" y="316954"/>
                  </a:lnTo>
                  <a:lnTo>
                    <a:pt x="898861" y="343670"/>
                  </a:lnTo>
                  <a:lnTo>
                    <a:pt x="915852" y="381858"/>
                  </a:lnTo>
                  <a:lnTo>
                    <a:pt x="913371" y="423557"/>
                  </a:lnTo>
                  <a:lnTo>
                    <a:pt x="889935" y="460806"/>
                  </a:lnTo>
                  <a:lnTo>
                    <a:pt x="853964" y="493655"/>
                  </a:lnTo>
                  <a:lnTo>
                    <a:pt x="817112" y="525419"/>
                  </a:lnTo>
                  <a:lnTo>
                    <a:pt x="779515" y="556100"/>
                  </a:lnTo>
                  <a:lnTo>
                    <a:pt x="741310" y="585699"/>
                  </a:lnTo>
                  <a:lnTo>
                    <a:pt x="702634" y="614217"/>
                  </a:lnTo>
                  <a:lnTo>
                    <a:pt x="663621" y="641655"/>
                  </a:lnTo>
                  <a:lnTo>
                    <a:pt x="696859" y="691359"/>
                  </a:lnTo>
                  <a:lnTo>
                    <a:pt x="732373" y="735782"/>
                  </a:lnTo>
                  <a:lnTo>
                    <a:pt x="769005" y="775032"/>
                  </a:lnTo>
                  <a:lnTo>
                    <a:pt x="805599" y="809215"/>
                  </a:lnTo>
                  <a:lnTo>
                    <a:pt x="838452" y="836473"/>
                  </a:lnTo>
                  <a:lnTo>
                    <a:pt x="872711" y="861933"/>
                  </a:lnTo>
                  <a:lnTo>
                    <a:pt x="878905" y="866270"/>
                  </a:lnTo>
                  <a:lnTo>
                    <a:pt x="884570" y="871214"/>
                  </a:lnTo>
                  <a:lnTo>
                    <a:pt x="910130" y="908244"/>
                  </a:lnTo>
                  <a:lnTo>
                    <a:pt x="918080" y="945030"/>
                  </a:lnTo>
                  <a:lnTo>
                    <a:pt x="918077" y="952557"/>
                  </a:lnTo>
                  <a:lnTo>
                    <a:pt x="906982" y="996186"/>
                  </a:lnTo>
                  <a:lnTo>
                    <a:pt x="846985" y="1061857"/>
                  </a:lnTo>
                  <a:lnTo>
                    <a:pt x="801496" y="1097113"/>
                  </a:lnTo>
                  <a:lnTo>
                    <a:pt x="754575" y="1126972"/>
                  </a:lnTo>
                  <a:lnTo>
                    <a:pt x="707617" y="1151841"/>
                  </a:lnTo>
                  <a:lnTo>
                    <a:pt x="662014" y="1172128"/>
                  </a:lnTo>
                  <a:lnTo>
                    <a:pt x="619161" y="1188239"/>
                  </a:lnTo>
                  <a:lnTo>
                    <a:pt x="573887" y="1193439"/>
                  </a:lnTo>
                  <a:close/>
                </a:path>
              </a:pathLst>
            </a:custGeom>
            <a:solidFill>
              <a:srgbClr val="57B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01540" y="7648011"/>
              <a:ext cx="892175" cy="809625"/>
            </a:xfrm>
            <a:custGeom>
              <a:avLst/>
              <a:gdLst/>
              <a:ahLst/>
              <a:cxnLst/>
              <a:rect l="l" t="t" r="r" b="b"/>
              <a:pathLst>
                <a:path w="892175" h="809625">
                  <a:moveTo>
                    <a:pt x="781701" y="809554"/>
                  </a:moveTo>
                  <a:lnTo>
                    <a:pt x="725143" y="807903"/>
                  </a:lnTo>
                  <a:lnTo>
                    <a:pt x="670823" y="802401"/>
                  </a:lnTo>
                  <a:lnTo>
                    <a:pt x="618705" y="793281"/>
                  </a:lnTo>
                  <a:lnTo>
                    <a:pt x="568756" y="780779"/>
                  </a:lnTo>
                  <a:lnTo>
                    <a:pt x="520939" y="765131"/>
                  </a:lnTo>
                  <a:lnTo>
                    <a:pt x="475219" y="746572"/>
                  </a:lnTo>
                  <a:lnTo>
                    <a:pt x="431562" y="725337"/>
                  </a:lnTo>
                  <a:lnTo>
                    <a:pt x="389932" y="701663"/>
                  </a:lnTo>
                  <a:lnTo>
                    <a:pt x="350294" y="675784"/>
                  </a:lnTo>
                  <a:lnTo>
                    <a:pt x="312614" y="647935"/>
                  </a:lnTo>
                  <a:lnTo>
                    <a:pt x="276855" y="618353"/>
                  </a:lnTo>
                  <a:lnTo>
                    <a:pt x="242983" y="587273"/>
                  </a:lnTo>
                  <a:lnTo>
                    <a:pt x="210963" y="554929"/>
                  </a:lnTo>
                  <a:lnTo>
                    <a:pt x="180760" y="521558"/>
                  </a:lnTo>
                  <a:lnTo>
                    <a:pt x="152338" y="487395"/>
                  </a:lnTo>
                  <a:lnTo>
                    <a:pt x="125663" y="452675"/>
                  </a:lnTo>
                  <a:lnTo>
                    <a:pt x="100699" y="417633"/>
                  </a:lnTo>
                  <a:lnTo>
                    <a:pt x="77411" y="382506"/>
                  </a:lnTo>
                  <a:lnTo>
                    <a:pt x="55764" y="347529"/>
                  </a:lnTo>
                  <a:lnTo>
                    <a:pt x="35724" y="312936"/>
                  </a:lnTo>
                  <a:lnTo>
                    <a:pt x="17254" y="278964"/>
                  </a:lnTo>
                  <a:lnTo>
                    <a:pt x="321" y="245848"/>
                  </a:lnTo>
                  <a:lnTo>
                    <a:pt x="435" y="202649"/>
                  </a:lnTo>
                  <a:lnTo>
                    <a:pt x="415" y="161690"/>
                  </a:lnTo>
                  <a:lnTo>
                    <a:pt x="285" y="123330"/>
                  </a:lnTo>
                  <a:lnTo>
                    <a:pt x="68" y="87930"/>
                  </a:lnTo>
                  <a:lnTo>
                    <a:pt x="0" y="80555"/>
                  </a:lnTo>
                  <a:lnTo>
                    <a:pt x="848" y="73289"/>
                  </a:lnTo>
                  <a:lnTo>
                    <a:pt x="2613" y="66130"/>
                  </a:lnTo>
                  <a:lnTo>
                    <a:pt x="19428" y="32363"/>
                  </a:lnTo>
                  <a:lnTo>
                    <a:pt x="48093" y="9306"/>
                  </a:lnTo>
                  <a:lnTo>
                    <a:pt x="83963" y="0"/>
                  </a:lnTo>
                  <a:lnTo>
                    <a:pt x="122393" y="7484"/>
                  </a:lnTo>
                  <a:lnTo>
                    <a:pt x="174860" y="30675"/>
                  </a:lnTo>
                  <a:lnTo>
                    <a:pt x="226749" y="53515"/>
                  </a:lnTo>
                  <a:lnTo>
                    <a:pt x="277930" y="75954"/>
                  </a:lnTo>
                  <a:lnTo>
                    <a:pt x="328272" y="97941"/>
                  </a:lnTo>
                  <a:lnTo>
                    <a:pt x="377641" y="119426"/>
                  </a:lnTo>
                  <a:lnTo>
                    <a:pt x="425906" y="140360"/>
                  </a:lnTo>
                  <a:lnTo>
                    <a:pt x="472935" y="160691"/>
                  </a:lnTo>
                  <a:lnTo>
                    <a:pt x="518597" y="180370"/>
                  </a:lnTo>
                  <a:lnTo>
                    <a:pt x="562760" y="199347"/>
                  </a:lnTo>
                  <a:lnTo>
                    <a:pt x="605292" y="217570"/>
                  </a:lnTo>
                  <a:lnTo>
                    <a:pt x="646060" y="234991"/>
                  </a:lnTo>
                  <a:lnTo>
                    <a:pt x="684934" y="251559"/>
                  </a:lnTo>
                  <a:lnTo>
                    <a:pt x="721781" y="267223"/>
                  </a:lnTo>
                  <a:lnTo>
                    <a:pt x="800583" y="300605"/>
                  </a:lnTo>
                  <a:lnTo>
                    <a:pt x="839981" y="317225"/>
                  </a:lnTo>
                  <a:lnTo>
                    <a:pt x="874963" y="343979"/>
                  </a:lnTo>
                  <a:lnTo>
                    <a:pt x="891955" y="382187"/>
                  </a:lnTo>
                  <a:lnTo>
                    <a:pt x="889473" y="423894"/>
                  </a:lnTo>
                  <a:lnTo>
                    <a:pt x="866037" y="461144"/>
                  </a:lnTo>
                  <a:lnTo>
                    <a:pt x="830066" y="493993"/>
                  </a:lnTo>
                  <a:lnTo>
                    <a:pt x="793214" y="525758"/>
                  </a:lnTo>
                  <a:lnTo>
                    <a:pt x="755617" y="556438"/>
                  </a:lnTo>
                  <a:lnTo>
                    <a:pt x="717412" y="586037"/>
                  </a:lnTo>
                  <a:lnTo>
                    <a:pt x="678736" y="614555"/>
                  </a:lnTo>
                  <a:lnTo>
                    <a:pt x="639723" y="641994"/>
                  </a:lnTo>
                  <a:lnTo>
                    <a:pt x="672961" y="691698"/>
                  </a:lnTo>
                  <a:lnTo>
                    <a:pt x="708475" y="736120"/>
                  </a:lnTo>
                  <a:lnTo>
                    <a:pt x="745107" y="775370"/>
                  </a:lnTo>
                  <a:lnTo>
                    <a:pt x="781701" y="809554"/>
                  </a:lnTo>
                  <a:close/>
                </a:path>
              </a:pathLst>
            </a:custGeom>
            <a:solidFill>
              <a:srgbClr val="64C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704154" y="7648011"/>
              <a:ext cx="754380" cy="312420"/>
            </a:xfrm>
            <a:custGeom>
              <a:avLst/>
              <a:gdLst/>
              <a:ahLst/>
              <a:cxnLst/>
              <a:rect l="l" t="t" r="r" b="b"/>
              <a:pathLst>
                <a:path w="754380" h="312420">
                  <a:moveTo>
                    <a:pt x="569272" y="311881"/>
                  </a:moveTo>
                  <a:lnTo>
                    <a:pt x="512135" y="311068"/>
                  </a:lnTo>
                  <a:lnTo>
                    <a:pt x="457345" y="305738"/>
                  </a:lnTo>
                  <a:lnTo>
                    <a:pt x="404993" y="296421"/>
                  </a:lnTo>
                  <a:lnTo>
                    <a:pt x="355170" y="283646"/>
                  </a:lnTo>
                  <a:lnTo>
                    <a:pt x="307967" y="267941"/>
                  </a:lnTo>
                  <a:lnTo>
                    <a:pt x="263474" y="249835"/>
                  </a:lnTo>
                  <a:lnTo>
                    <a:pt x="221783" y="229857"/>
                  </a:lnTo>
                  <a:lnTo>
                    <a:pt x="182983" y="208537"/>
                  </a:lnTo>
                  <a:lnTo>
                    <a:pt x="147167" y="186403"/>
                  </a:lnTo>
                  <a:lnTo>
                    <a:pt x="114425" y="163984"/>
                  </a:lnTo>
                  <a:lnTo>
                    <a:pt x="58525" y="120408"/>
                  </a:lnTo>
                  <a:lnTo>
                    <a:pt x="16010" y="82039"/>
                  </a:lnTo>
                  <a:lnTo>
                    <a:pt x="0" y="66130"/>
                  </a:lnTo>
                  <a:lnTo>
                    <a:pt x="16814" y="32363"/>
                  </a:lnTo>
                  <a:lnTo>
                    <a:pt x="45480" y="9306"/>
                  </a:lnTo>
                  <a:lnTo>
                    <a:pt x="81350" y="0"/>
                  </a:lnTo>
                  <a:lnTo>
                    <a:pt x="119780" y="7484"/>
                  </a:lnTo>
                  <a:lnTo>
                    <a:pt x="172246" y="30675"/>
                  </a:lnTo>
                  <a:lnTo>
                    <a:pt x="224136" y="53515"/>
                  </a:lnTo>
                  <a:lnTo>
                    <a:pt x="275317" y="75954"/>
                  </a:lnTo>
                  <a:lnTo>
                    <a:pt x="325658" y="97941"/>
                  </a:lnTo>
                  <a:lnTo>
                    <a:pt x="375027" y="119426"/>
                  </a:lnTo>
                  <a:lnTo>
                    <a:pt x="423292" y="140360"/>
                  </a:lnTo>
                  <a:lnTo>
                    <a:pt x="470322" y="160691"/>
                  </a:lnTo>
                  <a:lnTo>
                    <a:pt x="515984" y="180370"/>
                  </a:lnTo>
                  <a:lnTo>
                    <a:pt x="560147" y="199347"/>
                  </a:lnTo>
                  <a:lnTo>
                    <a:pt x="602678" y="217570"/>
                  </a:lnTo>
                  <a:lnTo>
                    <a:pt x="643447" y="234991"/>
                  </a:lnTo>
                  <a:lnTo>
                    <a:pt x="682321" y="251559"/>
                  </a:lnTo>
                  <a:lnTo>
                    <a:pt x="719168" y="267223"/>
                  </a:lnTo>
                  <a:lnTo>
                    <a:pt x="753857" y="281933"/>
                  </a:lnTo>
                  <a:lnTo>
                    <a:pt x="690224" y="297843"/>
                  </a:lnTo>
                  <a:lnTo>
                    <a:pt x="628665" y="307649"/>
                  </a:lnTo>
                  <a:lnTo>
                    <a:pt x="569272" y="311881"/>
                  </a:lnTo>
                  <a:close/>
                </a:path>
              </a:pathLst>
            </a:custGeom>
            <a:solidFill>
              <a:srgbClr val="7DD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180156" y="2310207"/>
            <a:ext cx="14363700" cy="1652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650" spc="-90" dirty="0" err="1"/>
              <a:t>การเปล</a:t>
            </a:r>
            <a:r>
              <a:rPr lang="th-TH" sz="10650" spc="-90" dirty="0" err="1"/>
              <a:t>ี่ย</a:t>
            </a:r>
            <a:r>
              <a:rPr sz="10650" spc="-90" dirty="0" err="1"/>
              <a:t>นแปลงพฤติกรรม</a:t>
            </a:r>
            <a:endParaRPr sz="10650" dirty="0"/>
          </a:p>
        </p:txBody>
      </p:sp>
      <p:sp>
        <p:nvSpPr>
          <p:cNvPr id="25" name="object 25"/>
          <p:cNvSpPr txBox="1"/>
          <p:nvPr/>
        </p:nvSpPr>
        <p:spPr>
          <a:xfrm>
            <a:off x="1981200" y="5037777"/>
            <a:ext cx="13687067" cy="2260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0" marR="5080" indent="-489584">
              <a:lnSpc>
                <a:spcPct val="116100"/>
              </a:lnSpc>
              <a:spcBef>
                <a:spcPts val="95"/>
              </a:spcBef>
            </a:pPr>
            <a:r>
              <a:rPr sz="4200" spc="-100" dirty="0">
                <a:solidFill>
                  <a:srgbClr val="49759D"/>
                </a:solidFill>
                <a:latin typeface="Tahoma"/>
                <a:cs typeface="Tahoma"/>
              </a:rPr>
              <a:t>บุคลากร</a:t>
            </a:r>
            <a:r>
              <a:rPr sz="4200" spc="-35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200" spc="-175" dirty="0">
                <a:solidFill>
                  <a:srgbClr val="49759D"/>
                </a:solidFill>
                <a:latin typeface="Tahoma"/>
                <a:cs typeface="Tahoma"/>
              </a:rPr>
              <a:t>กตส.</a:t>
            </a:r>
            <a:r>
              <a:rPr sz="4200" spc="-35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200" spc="-125" dirty="0" err="1">
                <a:solidFill>
                  <a:srgbClr val="49759D"/>
                </a:solidFill>
                <a:latin typeface="Tahoma"/>
                <a:cs typeface="Tahoma"/>
              </a:rPr>
              <a:t>ให้ความสําคัญในการใช้ทรัพยากรอย่างรู้คุณค่าใ</a:t>
            </a:r>
            <a:r>
              <a:rPr lang="th-TH" sz="4200" spc="-125" dirty="0" err="1">
                <a:solidFill>
                  <a:srgbClr val="49759D"/>
                </a:solidFill>
                <a:latin typeface="Tahoma"/>
                <a:cs typeface="Tahoma"/>
              </a:rPr>
              <a:t>ช้</a:t>
            </a:r>
            <a:r>
              <a:rPr sz="4200" spc="-125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200" spc="-229" dirty="0" err="1">
                <a:solidFill>
                  <a:srgbClr val="49759D"/>
                </a:solidFill>
                <a:latin typeface="Tahoma"/>
                <a:cs typeface="Tahoma"/>
              </a:rPr>
              <a:t>ทรัพยากรส</a:t>
            </a:r>
            <a:r>
              <a:rPr lang="th-TH" sz="4200" spc="-229" dirty="0" err="1">
                <a:solidFill>
                  <a:srgbClr val="49759D"/>
                </a:solidFill>
                <a:latin typeface="Tahoma"/>
                <a:cs typeface="Tahoma"/>
              </a:rPr>
              <a:t>ิ้น</a:t>
            </a:r>
            <a:r>
              <a:rPr sz="4200" spc="-229" dirty="0" err="1">
                <a:solidFill>
                  <a:srgbClr val="49759D"/>
                </a:solidFill>
                <a:latin typeface="Tahoma"/>
                <a:cs typeface="Tahoma"/>
              </a:rPr>
              <a:t>เปลือง</a:t>
            </a:r>
            <a:r>
              <a:rPr sz="4200" spc="-32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200" spc="-85" dirty="0" err="1">
                <a:solidFill>
                  <a:srgbClr val="49759D"/>
                </a:solidFill>
                <a:latin typeface="Tahoma"/>
                <a:cs typeface="Tahoma"/>
              </a:rPr>
              <a:t>อย่างค</a:t>
            </a:r>
            <a:r>
              <a:rPr lang="th-TH" sz="4200" spc="-85" dirty="0" err="1">
                <a:solidFill>
                  <a:srgbClr val="49759D"/>
                </a:solidFill>
                <a:latin typeface="Tahoma"/>
                <a:cs typeface="Tahoma"/>
              </a:rPr>
              <a:t>ุ้ม</a:t>
            </a:r>
            <a:r>
              <a:rPr sz="4200" spc="-85" dirty="0" err="1">
                <a:solidFill>
                  <a:srgbClr val="49759D"/>
                </a:solidFill>
                <a:latin typeface="Tahoma"/>
                <a:cs typeface="Tahoma"/>
              </a:rPr>
              <a:t>ค่า</a:t>
            </a:r>
            <a:r>
              <a:rPr sz="4200" spc="-32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200" spc="-35" dirty="0">
                <a:solidFill>
                  <a:srgbClr val="49759D"/>
                </a:solidFill>
                <a:latin typeface="Tahoma"/>
                <a:cs typeface="Tahoma"/>
              </a:rPr>
              <a:t>และช่วยกันลดปริมาณขยะ</a:t>
            </a:r>
            <a:endParaRPr sz="4200" dirty="0">
              <a:latin typeface="Tahoma"/>
              <a:cs typeface="Tahoma"/>
            </a:endParaRPr>
          </a:p>
          <a:p>
            <a:pPr marL="24130">
              <a:lnSpc>
                <a:spcPct val="100000"/>
              </a:lnSpc>
              <a:spcBef>
                <a:spcPts val="805"/>
              </a:spcBef>
            </a:pPr>
            <a:r>
              <a:rPr lang="th-TH" sz="4200" spc="-130" dirty="0">
                <a:solidFill>
                  <a:srgbClr val="49759D"/>
                </a:solidFill>
                <a:latin typeface="Tahoma"/>
                <a:cs typeface="Tahoma"/>
              </a:rPr>
              <a:t>เพื่อ</a:t>
            </a:r>
            <a:r>
              <a:rPr sz="4200" spc="-130" dirty="0" err="1">
                <a:solidFill>
                  <a:srgbClr val="49759D"/>
                </a:solidFill>
                <a:latin typeface="Tahoma"/>
                <a:cs typeface="Tahoma"/>
              </a:rPr>
              <a:t>ต</a:t>
            </a:r>
            <a:r>
              <a:rPr sz="4000" spc="-130" dirty="0" err="1">
                <a:solidFill>
                  <a:srgbClr val="49759D"/>
                </a:solidFill>
                <a:latin typeface="Tahoma"/>
                <a:cs typeface="Tahoma"/>
              </a:rPr>
              <a:t>นเอง</a:t>
            </a:r>
            <a:r>
              <a:rPr sz="4200" spc="-130" dirty="0" err="1">
                <a:solidFill>
                  <a:srgbClr val="49759D"/>
                </a:solidFill>
                <a:latin typeface="Tahoma"/>
                <a:cs typeface="Tahoma"/>
              </a:rPr>
              <a:t>และสังคม</a:t>
            </a:r>
            <a:r>
              <a:rPr sz="4200" spc="-39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4200" spc="-85" dirty="0">
                <a:solidFill>
                  <a:srgbClr val="49759D"/>
                </a:solidFill>
                <a:latin typeface="Tahoma"/>
                <a:cs typeface="Tahoma"/>
              </a:rPr>
              <a:t>และมีความสามัคคีร่วมมือกันในการทํางาน</a:t>
            </a:r>
            <a:endParaRPr sz="4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30713" y="5551771"/>
            <a:ext cx="5608955" cy="4732655"/>
          </a:xfrm>
          <a:custGeom>
            <a:avLst/>
            <a:gdLst/>
            <a:ahLst/>
            <a:cxnLst/>
            <a:rect l="l" t="t" r="r" b="b"/>
            <a:pathLst>
              <a:path w="5608955" h="4732655">
                <a:moveTo>
                  <a:pt x="1039610" y="4729375"/>
                </a:moveTo>
                <a:lnTo>
                  <a:pt x="888689" y="4729427"/>
                </a:lnTo>
                <a:lnTo>
                  <a:pt x="3064" y="2066115"/>
                </a:lnTo>
                <a:lnTo>
                  <a:pt x="356" y="2053632"/>
                </a:lnTo>
                <a:lnTo>
                  <a:pt x="0" y="2040367"/>
                </a:lnTo>
                <a:lnTo>
                  <a:pt x="1914" y="2026346"/>
                </a:lnTo>
                <a:lnTo>
                  <a:pt x="358626" y="1118097"/>
                </a:lnTo>
                <a:lnTo>
                  <a:pt x="3636670" y="1335"/>
                </a:lnTo>
                <a:lnTo>
                  <a:pt x="3680938" y="0"/>
                </a:lnTo>
                <a:lnTo>
                  <a:pt x="3726049" y="11767"/>
                </a:lnTo>
                <a:lnTo>
                  <a:pt x="3766969" y="24928"/>
                </a:lnTo>
                <a:lnTo>
                  <a:pt x="3801450" y="40230"/>
                </a:lnTo>
                <a:lnTo>
                  <a:pt x="3833509" y="69721"/>
                </a:lnTo>
                <a:lnTo>
                  <a:pt x="3840690" y="80717"/>
                </a:lnTo>
                <a:lnTo>
                  <a:pt x="532743" y="1180654"/>
                </a:lnTo>
                <a:lnTo>
                  <a:pt x="564801" y="1277064"/>
                </a:lnTo>
                <a:lnTo>
                  <a:pt x="428908" y="1322250"/>
                </a:lnTo>
                <a:lnTo>
                  <a:pt x="194863" y="1935421"/>
                </a:lnTo>
                <a:lnTo>
                  <a:pt x="707994" y="1764798"/>
                </a:lnTo>
                <a:lnTo>
                  <a:pt x="699988" y="1807611"/>
                </a:lnTo>
                <a:lnTo>
                  <a:pt x="685521" y="1852573"/>
                </a:lnTo>
                <a:lnTo>
                  <a:pt x="661479" y="1887334"/>
                </a:lnTo>
                <a:lnTo>
                  <a:pt x="632765" y="1923649"/>
                </a:lnTo>
                <a:lnTo>
                  <a:pt x="596266" y="1949169"/>
                </a:lnTo>
                <a:lnTo>
                  <a:pt x="163052" y="2093219"/>
                </a:lnTo>
                <a:lnTo>
                  <a:pt x="1039610" y="4729375"/>
                </a:lnTo>
                <a:close/>
              </a:path>
              <a:path w="5608955" h="4732655">
                <a:moveTo>
                  <a:pt x="4364419" y="4577448"/>
                </a:moveTo>
                <a:lnTo>
                  <a:pt x="4327062" y="4589870"/>
                </a:lnTo>
                <a:lnTo>
                  <a:pt x="4290823" y="4588565"/>
                </a:lnTo>
                <a:lnTo>
                  <a:pt x="4257714" y="4559423"/>
                </a:lnTo>
                <a:lnTo>
                  <a:pt x="4242118" y="4524457"/>
                </a:lnTo>
                <a:lnTo>
                  <a:pt x="4232311" y="4460800"/>
                </a:lnTo>
                <a:lnTo>
                  <a:pt x="4217277" y="4358729"/>
                </a:lnTo>
                <a:lnTo>
                  <a:pt x="4207404" y="4295094"/>
                </a:lnTo>
                <a:lnTo>
                  <a:pt x="4198154" y="4231251"/>
                </a:lnTo>
                <a:lnTo>
                  <a:pt x="4189167" y="4167321"/>
                </a:lnTo>
                <a:lnTo>
                  <a:pt x="4180085" y="4103423"/>
                </a:lnTo>
                <a:lnTo>
                  <a:pt x="4170548" y="4039675"/>
                </a:lnTo>
                <a:lnTo>
                  <a:pt x="4164206" y="3988249"/>
                </a:lnTo>
                <a:lnTo>
                  <a:pt x="4160699" y="3949265"/>
                </a:lnTo>
                <a:lnTo>
                  <a:pt x="4155661" y="3910789"/>
                </a:lnTo>
                <a:lnTo>
                  <a:pt x="4156748" y="3897044"/>
                </a:lnTo>
                <a:lnTo>
                  <a:pt x="4584317" y="2724327"/>
                </a:lnTo>
                <a:lnTo>
                  <a:pt x="3742805" y="193567"/>
                </a:lnTo>
                <a:lnTo>
                  <a:pt x="3728456" y="171571"/>
                </a:lnTo>
                <a:lnTo>
                  <a:pt x="3703182" y="153207"/>
                </a:lnTo>
                <a:lnTo>
                  <a:pt x="3669602" y="137606"/>
                </a:lnTo>
                <a:lnTo>
                  <a:pt x="3840690" y="80717"/>
                </a:lnTo>
                <a:lnTo>
                  <a:pt x="3862231" y="113705"/>
                </a:lnTo>
                <a:lnTo>
                  <a:pt x="3878687" y="148384"/>
                </a:lnTo>
                <a:lnTo>
                  <a:pt x="4660091" y="2498376"/>
                </a:lnTo>
                <a:lnTo>
                  <a:pt x="4838074" y="2439194"/>
                </a:lnTo>
                <a:lnTo>
                  <a:pt x="4317378" y="3883783"/>
                </a:lnTo>
                <a:lnTo>
                  <a:pt x="4527604" y="3961101"/>
                </a:lnTo>
                <a:lnTo>
                  <a:pt x="4316990" y="4031133"/>
                </a:lnTo>
                <a:lnTo>
                  <a:pt x="4366479" y="4376036"/>
                </a:lnTo>
                <a:lnTo>
                  <a:pt x="4707035" y="4262797"/>
                </a:lnTo>
                <a:lnTo>
                  <a:pt x="4685023" y="4283500"/>
                </a:lnTo>
                <a:lnTo>
                  <a:pt x="4636685" y="4326340"/>
                </a:lnTo>
                <a:lnTo>
                  <a:pt x="4536347" y="4413239"/>
                </a:lnTo>
                <a:lnTo>
                  <a:pt x="4488986" y="4455754"/>
                </a:lnTo>
                <a:lnTo>
                  <a:pt x="4411480" y="4535061"/>
                </a:lnTo>
                <a:lnTo>
                  <a:pt x="4381968" y="4558257"/>
                </a:lnTo>
                <a:lnTo>
                  <a:pt x="4364419" y="4577448"/>
                </a:lnTo>
                <a:close/>
              </a:path>
              <a:path w="5608955" h="4732655">
                <a:moveTo>
                  <a:pt x="707994" y="1764798"/>
                </a:moveTo>
                <a:lnTo>
                  <a:pt x="508795" y="1831034"/>
                </a:lnTo>
                <a:lnTo>
                  <a:pt x="536084" y="1808577"/>
                </a:lnTo>
                <a:lnTo>
                  <a:pt x="557633" y="1788027"/>
                </a:lnTo>
                <a:lnTo>
                  <a:pt x="566849" y="1758196"/>
                </a:lnTo>
                <a:lnTo>
                  <a:pt x="561146" y="1719941"/>
                </a:lnTo>
                <a:lnTo>
                  <a:pt x="428908" y="1322250"/>
                </a:lnTo>
                <a:lnTo>
                  <a:pt x="564801" y="1277064"/>
                </a:lnTo>
                <a:lnTo>
                  <a:pt x="697039" y="1674755"/>
                </a:lnTo>
                <a:lnTo>
                  <a:pt x="708645" y="1724430"/>
                </a:lnTo>
                <a:lnTo>
                  <a:pt x="707994" y="1764798"/>
                </a:lnTo>
                <a:close/>
              </a:path>
              <a:path w="5608955" h="4732655">
                <a:moveTo>
                  <a:pt x="3458114" y="944031"/>
                </a:moveTo>
                <a:lnTo>
                  <a:pt x="2421187" y="1288823"/>
                </a:lnTo>
                <a:lnTo>
                  <a:pt x="2390734" y="1285566"/>
                </a:lnTo>
                <a:lnTo>
                  <a:pt x="2365127" y="1280697"/>
                </a:lnTo>
                <a:lnTo>
                  <a:pt x="2342548" y="1261437"/>
                </a:lnTo>
                <a:lnTo>
                  <a:pt x="2329192" y="1239111"/>
                </a:lnTo>
                <a:lnTo>
                  <a:pt x="2326519" y="1213232"/>
                </a:lnTo>
                <a:lnTo>
                  <a:pt x="2333070" y="1184287"/>
                </a:lnTo>
                <a:lnTo>
                  <a:pt x="2350662" y="1165053"/>
                </a:lnTo>
                <a:lnTo>
                  <a:pt x="2373101" y="1144209"/>
                </a:lnTo>
                <a:lnTo>
                  <a:pt x="3410027" y="799417"/>
                </a:lnTo>
                <a:lnTo>
                  <a:pt x="3440480" y="802674"/>
                </a:lnTo>
                <a:lnTo>
                  <a:pt x="3466087" y="807543"/>
                </a:lnTo>
                <a:lnTo>
                  <a:pt x="3488666" y="826803"/>
                </a:lnTo>
                <a:lnTo>
                  <a:pt x="3502022" y="849129"/>
                </a:lnTo>
                <a:lnTo>
                  <a:pt x="3504695" y="875008"/>
                </a:lnTo>
                <a:lnTo>
                  <a:pt x="3498145" y="903953"/>
                </a:lnTo>
                <a:lnTo>
                  <a:pt x="3480552" y="923187"/>
                </a:lnTo>
                <a:lnTo>
                  <a:pt x="3458114" y="944031"/>
                </a:lnTo>
                <a:close/>
              </a:path>
              <a:path w="5608955" h="4732655">
                <a:moveTo>
                  <a:pt x="1994493" y="2943062"/>
                </a:moveTo>
                <a:lnTo>
                  <a:pt x="1452668" y="3123226"/>
                </a:lnTo>
                <a:lnTo>
                  <a:pt x="1304402" y="2677330"/>
                </a:lnTo>
                <a:lnTo>
                  <a:pt x="864654" y="2823552"/>
                </a:lnTo>
                <a:lnTo>
                  <a:pt x="684330" y="2281247"/>
                </a:lnTo>
                <a:lnTo>
                  <a:pt x="1124078" y="2135024"/>
                </a:lnTo>
                <a:lnTo>
                  <a:pt x="979819" y="1701180"/>
                </a:lnTo>
                <a:lnTo>
                  <a:pt x="1521644" y="1521016"/>
                </a:lnTo>
                <a:lnTo>
                  <a:pt x="1565723" y="1653579"/>
                </a:lnTo>
                <a:lnTo>
                  <a:pt x="1159790" y="1788557"/>
                </a:lnTo>
                <a:lnTo>
                  <a:pt x="1304050" y="2222402"/>
                </a:lnTo>
                <a:lnTo>
                  <a:pt x="864301" y="2368624"/>
                </a:lnTo>
                <a:lnTo>
                  <a:pt x="956467" y="2645803"/>
                </a:lnTo>
                <a:lnTo>
                  <a:pt x="1396215" y="2499580"/>
                </a:lnTo>
                <a:lnTo>
                  <a:pt x="1540475" y="2933425"/>
                </a:lnTo>
                <a:lnTo>
                  <a:pt x="1946407" y="2798447"/>
                </a:lnTo>
                <a:lnTo>
                  <a:pt x="1994493" y="2943062"/>
                </a:lnTo>
                <a:close/>
              </a:path>
              <a:path w="5608955" h="4732655">
                <a:moveTo>
                  <a:pt x="1946407" y="2798447"/>
                </a:moveTo>
                <a:lnTo>
                  <a:pt x="1810514" y="2843633"/>
                </a:lnTo>
                <a:lnTo>
                  <a:pt x="1666255" y="2409788"/>
                </a:lnTo>
                <a:lnTo>
                  <a:pt x="2106004" y="2263566"/>
                </a:lnTo>
                <a:lnTo>
                  <a:pt x="2013838" y="1986387"/>
                </a:lnTo>
                <a:lnTo>
                  <a:pt x="1574090" y="2132610"/>
                </a:lnTo>
                <a:lnTo>
                  <a:pt x="1429830" y="1698765"/>
                </a:lnTo>
                <a:lnTo>
                  <a:pt x="1565723" y="1653579"/>
                </a:lnTo>
                <a:lnTo>
                  <a:pt x="1665903" y="1954860"/>
                </a:lnTo>
                <a:lnTo>
                  <a:pt x="2105651" y="1808638"/>
                </a:lnTo>
                <a:lnTo>
                  <a:pt x="2285975" y="2350944"/>
                </a:lnTo>
                <a:lnTo>
                  <a:pt x="1846227" y="2497166"/>
                </a:lnTo>
                <a:lnTo>
                  <a:pt x="1946407" y="2798447"/>
                </a:lnTo>
                <a:close/>
              </a:path>
              <a:path w="5608955" h="4732655">
                <a:moveTo>
                  <a:pt x="3636833" y="1393185"/>
                </a:moveTo>
                <a:lnTo>
                  <a:pt x="2547015" y="1755564"/>
                </a:lnTo>
                <a:lnTo>
                  <a:pt x="2521408" y="1750695"/>
                </a:lnTo>
                <a:lnTo>
                  <a:pt x="2498829" y="1731436"/>
                </a:lnTo>
                <a:lnTo>
                  <a:pt x="2485473" y="1709109"/>
                </a:lnTo>
                <a:lnTo>
                  <a:pt x="2482800" y="1683231"/>
                </a:lnTo>
                <a:lnTo>
                  <a:pt x="2489351" y="1654285"/>
                </a:lnTo>
                <a:lnTo>
                  <a:pt x="2506943" y="1635052"/>
                </a:lnTo>
                <a:lnTo>
                  <a:pt x="2529382" y="1614207"/>
                </a:lnTo>
                <a:lnTo>
                  <a:pt x="3566308" y="1269415"/>
                </a:lnTo>
                <a:lnTo>
                  <a:pt x="3596761" y="1272672"/>
                </a:lnTo>
                <a:lnTo>
                  <a:pt x="3622368" y="1277542"/>
                </a:lnTo>
                <a:lnTo>
                  <a:pt x="3644947" y="1296801"/>
                </a:lnTo>
                <a:lnTo>
                  <a:pt x="3658303" y="1319127"/>
                </a:lnTo>
                <a:lnTo>
                  <a:pt x="3660976" y="1345006"/>
                </a:lnTo>
                <a:lnTo>
                  <a:pt x="3654425" y="1373951"/>
                </a:lnTo>
                <a:lnTo>
                  <a:pt x="3636833" y="1393185"/>
                </a:lnTo>
                <a:close/>
              </a:path>
              <a:path w="5608955" h="4732655">
                <a:moveTo>
                  <a:pt x="3798726" y="1968387"/>
                </a:moveTo>
                <a:lnTo>
                  <a:pt x="2761799" y="2313179"/>
                </a:lnTo>
                <a:lnTo>
                  <a:pt x="2731346" y="2309921"/>
                </a:lnTo>
                <a:lnTo>
                  <a:pt x="2705739" y="2305052"/>
                </a:lnTo>
                <a:lnTo>
                  <a:pt x="2683160" y="2285793"/>
                </a:lnTo>
                <a:lnTo>
                  <a:pt x="2669805" y="2263466"/>
                </a:lnTo>
                <a:lnTo>
                  <a:pt x="2667131" y="2237588"/>
                </a:lnTo>
                <a:lnTo>
                  <a:pt x="2673682" y="2208642"/>
                </a:lnTo>
                <a:lnTo>
                  <a:pt x="2691274" y="2189409"/>
                </a:lnTo>
                <a:lnTo>
                  <a:pt x="3781092" y="1827029"/>
                </a:lnTo>
                <a:lnTo>
                  <a:pt x="3806699" y="1831899"/>
                </a:lnTo>
                <a:lnTo>
                  <a:pt x="3829278" y="1851158"/>
                </a:lnTo>
                <a:lnTo>
                  <a:pt x="3842634" y="1873484"/>
                </a:lnTo>
                <a:lnTo>
                  <a:pt x="3845307" y="1899363"/>
                </a:lnTo>
                <a:lnTo>
                  <a:pt x="3838757" y="1928308"/>
                </a:lnTo>
                <a:lnTo>
                  <a:pt x="3821164" y="1947542"/>
                </a:lnTo>
                <a:lnTo>
                  <a:pt x="3798726" y="1968387"/>
                </a:lnTo>
                <a:close/>
              </a:path>
              <a:path w="5608955" h="4732655">
                <a:moveTo>
                  <a:pt x="4838074" y="2439194"/>
                </a:moveTo>
                <a:lnTo>
                  <a:pt x="4660091" y="2498376"/>
                </a:lnTo>
                <a:lnTo>
                  <a:pt x="4921610" y="1782384"/>
                </a:lnTo>
                <a:lnTo>
                  <a:pt x="4941141" y="1735739"/>
                </a:lnTo>
                <a:lnTo>
                  <a:pt x="4964856" y="1687702"/>
                </a:lnTo>
                <a:lnTo>
                  <a:pt x="4999921" y="1662659"/>
                </a:lnTo>
                <a:lnTo>
                  <a:pt x="5033466" y="1624737"/>
                </a:lnTo>
                <a:lnTo>
                  <a:pt x="5164429" y="1581190"/>
                </a:lnTo>
                <a:lnTo>
                  <a:pt x="5211461" y="1578935"/>
                </a:lnTo>
                <a:lnTo>
                  <a:pt x="5256797" y="1577244"/>
                </a:lnTo>
                <a:lnTo>
                  <a:pt x="5307609" y="1600499"/>
                </a:lnTo>
                <a:lnTo>
                  <a:pt x="5407833" y="1634092"/>
                </a:lnTo>
                <a:lnTo>
                  <a:pt x="5428898" y="1640471"/>
                </a:lnTo>
                <a:lnTo>
                  <a:pt x="5108433" y="1747030"/>
                </a:lnTo>
                <a:lnTo>
                  <a:pt x="5085716" y="1767968"/>
                </a:lnTo>
                <a:lnTo>
                  <a:pt x="5069402" y="1800159"/>
                </a:lnTo>
                <a:lnTo>
                  <a:pt x="5056355" y="1831265"/>
                </a:lnTo>
                <a:lnTo>
                  <a:pt x="4929621" y="2181231"/>
                </a:lnTo>
                <a:lnTo>
                  <a:pt x="5108415" y="2242232"/>
                </a:lnTo>
                <a:lnTo>
                  <a:pt x="4881922" y="2317545"/>
                </a:lnTo>
                <a:lnTo>
                  <a:pt x="4838074" y="2439194"/>
                </a:lnTo>
                <a:close/>
              </a:path>
              <a:path w="5608955" h="4732655">
                <a:moveTo>
                  <a:pt x="5501766" y="2258659"/>
                </a:moveTo>
                <a:lnTo>
                  <a:pt x="5326943" y="2316790"/>
                </a:lnTo>
                <a:lnTo>
                  <a:pt x="5453773" y="1966792"/>
                </a:lnTo>
                <a:lnTo>
                  <a:pt x="5461949" y="1937306"/>
                </a:lnTo>
                <a:lnTo>
                  <a:pt x="5457154" y="1871982"/>
                </a:lnTo>
                <a:lnTo>
                  <a:pt x="5434216" y="1826075"/>
                </a:lnTo>
                <a:lnTo>
                  <a:pt x="5410681" y="1793749"/>
                </a:lnTo>
                <a:lnTo>
                  <a:pt x="5360039" y="1770437"/>
                </a:lnTo>
                <a:lnTo>
                  <a:pt x="5255807" y="1724794"/>
                </a:lnTo>
                <a:lnTo>
                  <a:pt x="5226155" y="1721270"/>
                </a:lnTo>
                <a:lnTo>
                  <a:pt x="5194496" y="1718413"/>
                </a:lnTo>
                <a:lnTo>
                  <a:pt x="5428898" y="1640471"/>
                </a:lnTo>
                <a:lnTo>
                  <a:pt x="5489870" y="1673732"/>
                </a:lnTo>
                <a:lnTo>
                  <a:pt x="5527452" y="1714770"/>
                </a:lnTo>
                <a:lnTo>
                  <a:pt x="5554590" y="1745897"/>
                </a:lnTo>
                <a:lnTo>
                  <a:pt x="5579196" y="1791250"/>
                </a:lnTo>
                <a:lnTo>
                  <a:pt x="5593136" y="1826766"/>
                </a:lnTo>
                <a:lnTo>
                  <a:pt x="5604342" y="1876575"/>
                </a:lnTo>
                <a:lnTo>
                  <a:pt x="5608707" y="1928658"/>
                </a:lnTo>
                <a:lnTo>
                  <a:pt x="5602123" y="1970998"/>
                </a:lnTo>
                <a:lnTo>
                  <a:pt x="5588497" y="2015680"/>
                </a:lnTo>
                <a:lnTo>
                  <a:pt x="5501766" y="2258659"/>
                </a:lnTo>
                <a:close/>
              </a:path>
              <a:path w="5608955" h="4732655">
                <a:moveTo>
                  <a:pt x="3955006" y="2438385"/>
                </a:moveTo>
                <a:lnTo>
                  <a:pt x="2918080" y="2783177"/>
                </a:lnTo>
                <a:lnTo>
                  <a:pt x="2887627" y="2779919"/>
                </a:lnTo>
                <a:lnTo>
                  <a:pt x="2862020" y="2775050"/>
                </a:lnTo>
                <a:lnTo>
                  <a:pt x="2839441" y="2755791"/>
                </a:lnTo>
                <a:lnTo>
                  <a:pt x="2826085" y="2733464"/>
                </a:lnTo>
                <a:lnTo>
                  <a:pt x="2823412" y="2707586"/>
                </a:lnTo>
                <a:lnTo>
                  <a:pt x="2829963" y="2678640"/>
                </a:lnTo>
                <a:lnTo>
                  <a:pt x="2847555" y="2659407"/>
                </a:lnTo>
                <a:lnTo>
                  <a:pt x="2869994" y="2638562"/>
                </a:lnTo>
                <a:lnTo>
                  <a:pt x="3906920" y="2293770"/>
                </a:lnTo>
                <a:lnTo>
                  <a:pt x="3937373" y="2297028"/>
                </a:lnTo>
                <a:lnTo>
                  <a:pt x="3962980" y="2301897"/>
                </a:lnTo>
                <a:lnTo>
                  <a:pt x="3985559" y="2321156"/>
                </a:lnTo>
                <a:lnTo>
                  <a:pt x="3998915" y="2343483"/>
                </a:lnTo>
                <a:lnTo>
                  <a:pt x="4001588" y="2369361"/>
                </a:lnTo>
                <a:lnTo>
                  <a:pt x="3995037" y="2398307"/>
                </a:lnTo>
                <a:lnTo>
                  <a:pt x="3977445" y="2417540"/>
                </a:lnTo>
                <a:lnTo>
                  <a:pt x="3955006" y="2438385"/>
                </a:lnTo>
                <a:close/>
              </a:path>
              <a:path w="5608955" h="4732655">
                <a:moveTo>
                  <a:pt x="4886298" y="3975667"/>
                </a:moveTo>
                <a:lnTo>
                  <a:pt x="4718718" y="4031389"/>
                </a:lnTo>
                <a:lnTo>
                  <a:pt x="5279244" y="2453103"/>
                </a:lnTo>
                <a:lnTo>
                  <a:pt x="4881922" y="2317545"/>
                </a:lnTo>
                <a:lnTo>
                  <a:pt x="5108415" y="2242232"/>
                </a:lnTo>
                <a:lnTo>
                  <a:pt x="5326943" y="2316790"/>
                </a:lnTo>
                <a:lnTo>
                  <a:pt x="5501766" y="2258659"/>
                </a:lnTo>
                <a:lnTo>
                  <a:pt x="5024747" y="3595038"/>
                </a:lnTo>
                <a:lnTo>
                  <a:pt x="5080848" y="3763756"/>
                </a:lnTo>
                <a:lnTo>
                  <a:pt x="4944966" y="3808938"/>
                </a:lnTo>
                <a:lnTo>
                  <a:pt x="4886298" y="3975667"/>
                </a:lnTo>
                <a:close/>
              </a:path>
              <a:path w="5608955" h="4732655">
                <a:moveTo>
                  <a:pt x="4165773" y="2983952"/>
                </a:moveTo>
                <a:lnTo>
                  <a:pt x="1282825" y="3942571"/>
                </a:lnTo>
                <a:lnTo>
                  <a:pt x="1253211" y="3925651"/>
                </a:lnTo>
                <a:lnTo>
                  <a:pt x="1234639" y="3918443"/>
                </a:lnTo>
                <a:lnTo>
                  <a:pt x="1217277" y="3884065"/>
                </a:lnTo>
                <a:lnTo>
                  <a:pt x="1214603" y="3858186"/>
                </a:lnTo>
                <a:lnTo>
                  <a:pt x="1221154" y="3829241"/>
                </a:lnTo>
                <a:lnTo>
                  <a:pt x="1238746" y="3810007"/>
                </a:lnTo>
                <a:lnTo>
                  <a:pt x="4121694" y="2851388"/>
                </a:lnTo>
                <a:lnTo>
                  <a:pt x="4147300" y="2856257"/>
                </a:lnTo>
                <a:lnTo>
                  <a:pt x="4169879" y="2875517"/>
                </a:lnTo>
                <a:lnTo>
                  <a:pt x="4183235" y="2897843"/>
                </a:lnTo>
                <a:lnTo>
                  <a:pt x="4189915" y="2935773"/>
                </a:lnTo>
                <a:lnTo>
                  <a:pt x="4179358" y="2952667"/>
                </a:lnTo>
                <a:lnTo>
                  <a:pt x="4165773" y="2983952"/>
                </a:lnTo>
                <a:close/>
              </a:path>
              <a:path w="5608955" h="4732655">
                <a:moveTo>
                  <a:pt x="3908818" y="3591357"/>
                </a:moveTo>
                <a:lnTo>
                  <a:pt x="1465552" y="4403776"/>
                </a:lnTo>
                <a:lnTo>
                  <a:pt x="1435099" y="4400518"/>
                </a:lnTo>
                <a:lnTo>
                  <a:pt x="1409492" y="4395649"/>
                </a:lnTo>
                <a:lnTo>
                  <a:pt x="1386913" y="4376390"/>
                </a:lnTo>
                <a:lnTo>
                  <a:pt x="1373557" y="4354063"/>
                </a:lnTo>
                <a:lnTo>
                  <a:pt x="1370884" y="4328185"/>
                </a:lnTo>
                <a:lnTo>
                  <a:pt x="1377435" y="4299239"/>
                </a:lnTo>
                <a:lnTo>
                  <a:pt x="1395027" y="4280006"/>
                </a:lnTo>
                <a:lnTo>
                  <a:pt x="3891183" y="3450000"/>
                </a:lnTo>
                <a:lnTo>
                  <a:pt x="3916786" y="3454870"/>
                </a:lnTo>
                <a:lnTo>
                  <a:pt x="3939362" y="3474131"/>
                </a:lnTo>
                <a:lnTo>
                  <a:pt x="3952716" y="3496458"/>
                </a:lnTo>
                <a:lnTo>
                  <a:pt x="3955391" y="3522336"/>
                </a:lnTo>
                <a:lnTo>
                  <a:pt x="3948844" y="3551280"/>
                </a:lnTo>
                <a:lnTo>
                  <a:pt x="3931255" y="3570512"/>
                </a:lnTo>
                <a:lnTo>
                  <a:pt x="3908818" y="3591357"/>
                </a:lnTo>
                <a:close/>
              </a:path>
              <a:path w="5608955" h="4732655">
                <a:moveTo>
                  <a:pt x="3141769" y="4728642"/>
                </a:moveTo>
                <a:lnTo>
                  <a:pt x="1040629" y="4732440"/>
                </a:lnTo>
                <a:lnTo>
                  <a:pt x="1039610" y="4729375"/>
                </a:lnTo>
                <a:lnTo>
                  <a:pt x="3141769" y="4728642"/>
                </a:lnTo>
                <a:close/>
              </a:path>
              <a:path w="5608955" h="4732655">
                <a:moveTo>
                  <a:pt x="3825661" y="4234657"/>
                </a:moveTo>
                <a:lnTo>
                  <a:pt x="2350847" y="4725053"/>
                </a:lnTo>
                <a:lnTo>
                  <a:pt x="1898086" y="4728382"/>
                </a:lnTo>
                <a:lnTo>
                  <a:pt x="3755131" y="4110889"/>
                </a:lnTo>
                <a:lnTo>
                  <a:pt x="3811191" y="4119015"/>
                </a:lnTo>
                <a:lnTo>
                  <a:pt x="3847126" y="4160601"/>
                </a:lnTo>
                <a:lnTo>
                  <a:pt x="3849800" y="4186479"/>
                </a:lnTo>
                <a:lnTo>
                  <a:pt x="3843252" y="4215424"/>
                </a:lnTo>
                <a:lnTo>
                  <a:pt x="3825661" y="4234657"/>
                </a:lnTo>
                <a:close/>
              </a:path>
              <a:path w="5608955" h="4732655">
                <a:moveTo>
                  <a:pt x="5385395" y="4679650"/>
                </a:moveTo>
                <a:lnTo>
                  <a:pt x="5249513" y="4724832"/>
                </a:lnTo>
                <a:lnTo>
                  <a:pt x="4944966" y="3808938"/>
                </a:lnTo>
                <a:lnTo>
                  <a:pt x="5080848" y="3763756"/>
                </a:lnTo>
                <a:lnTo>
                  <a:pt x="5385395" y="4679650"/>
                </a:lnTo>
                <a:close/>
              </a:path>
              <a:path w="5608955" h="4732655">
                <a:moveTo>
                  <a:pt x="4707035" y="4262797"/>
                </a:moveTo>
                <a:lnTo>
                  <a:pt x="4366479" y="4376036"/>
                </a:lnTo>
                <a:lnTo>
                  <a:pt x="4619691" y="4144619"/>
                </a:lnTo>
                <a:lnTo>
                  <a:pt x="4316990" y="4031133"/>
                </a:lnTo>
                <a:lnTo>
                  <a:pt x="4527604" y="3961101"/>
                </a:lnTo>
                <a:lnTo>
                  <a:pt x="4718718" y="4031389"/>
                </a:lnTo>
                <a:lnTo>
                  <a:pt x="4886298" y="3975667"/>
                </a:lnTo>
                <a:lnTo>
                  <a:pt x="4827631" y="4142395"/>
                </a:lnTo>
                <a:lnTo>
                  <a:pt x="4820053" y="4158298"/>
                </a:lnTo>
                <a:lnTo>
                  <a:pt x="4798882" y="4178722"/>
                </a:lnTo>
                <a:lnTo>
                  <a:pt x="4766438" y="4202893"/>
                </a:lnTo>
                <a:lnTo>
                  <a:pt x="4729048" y="4242094"/>
                </a:lnTo>
                <a:lnTo>
                  <a:pt x="4707035" y="4262797"/>
                </a:lnTo>
                <a:close/>
              </a:path>
              <a:path w="5608955" h="4732655">
                <a:moveTo>
                  <a:pt x="3468831" y="4728051"/>
                </a:moveTo>
                <a:lnTo>
                  <a:pt x="3467395" y="4728529"/>
                </a:lnTo>
                <a:lnTo>
                  <a:pt x="3145057" y="4728641"/>
                </a:lnTo>
                <a:lnTo>
                  <a:pt x="3468831" y="4728051"/>
                </a:lnTo>
                <a:close/>
              </a:path>
              <a:path w="5608955" h="4732655">
                <a:moveTo>
                  <a:pt x="3910524" y="4728374"/>
                </a:moveTo>
                <a:lnTo>
                  <a:pt x="3457731" y="4731742"/>
                </a:lnTo>
                <a:lnTo>
                  <a:pt x="3467395" y="4728529"/>
                </a:lnTo>
                <a:lnTo>
                  <a:pt x="3910524" y="4728374"/>
                </a:lnTo>
                <a:close/>
              </a:path>
              <a:path w="5608955" h="4732655">
                <a:moveTo>
                  <a:pt x="3981956" y="4704622"/>
                </a:moveTo>
                <a:lnTo>
                  <a:pt x="3913916" y="4727247"/>
                </a:lnTo>
                <a:lnTo>
                  <a:pt x="3468831" y="4728051"/>
                </a:lnTo>
                <a:lnTo>
                  <a:pt x="3937858" y="4572093"/>
                </a:lnTo>
                <a:lnTo>
                  <a:pt x="3963465" y="4576962"/>
                </a:lnTo>
                <a:lnTo>
                  <a:pt x="3986044" y="4596222"/>
                </a:lnTo>
                <a:lnTo>
                  <a:pt x="3999399" y="4618548"/>
                </a:lnTo>
                <a:lnTo>
                  <a:pt x="4006081" y="4656478"/>
                </a:lnTo>
                <a:lnTo>
                  <a:pt x="3995526" y="4673371"/>
                </a:lnTo>
                <a:lnTo>
                  <a:pt x="3981956" y="4704622"/>
                </a:lnTo>
                <a:close/>
              </a:path>
              <a:path w="5608955" h="4732655">
                <a:moveTo>
                  <a:pt x="5401424" y="4727855"/>
                </a:moveTo>
                <a:lnTo>
                  <a:pt x="3910524" y="4728374"/>
                </a:lnTo>
                <a:lnTo>
                  <a:pt x="3913916" y="4727247"/>
                </a:lnTo>
                <a:lnTo>
                  <a:pt x="5249513" y="4724832"/>
                </a:lnTo>
                <a:lnTo>
                  <a:pt x="5385395" y="4679650"/>
                </a:lnTo>
                <a:lnTo>
                  <a:pt x="5401424" y="4727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557"/>
            <a:ext cx="7741153" cy="663425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140275"/>
            <a:ext cx="4174490" cy="1960880"/>
            <a:chOff x="0" y="8140275"/>
            <a:chExt cx="4174490" cy="1960880"/>
          </a:xfrm>
        </p:grpSpPr>
        <p:sp>
          <p:nvSpPr>
            <p:cNvPr id="5" name="object 5"/>
            <p:cNvSpPr/>
            <p:nvPr/>
          </p:nvSpPr>
          <p:spPr>
            <a:xfrm>
              <a:off x="0" y="8435200"/>
              <a:ext cx="4174490" cy="1665605"/>
            </a:xfrm>
            <a:custGeom>
              <a:avLst/>
              <a:gdLst/>
              <a:ahLst/>
              <a:cxnLst/>
              <a:rect l="l" t="t" r="r" b="b"/>
              <a:pathLst>
                <a:path w="4174490" h="1665604">
                  <a:moveTo>
                    <a:pt x="0" y="1665370"/>
                  </a:moveTo>
                  <a:lnTo>
                    <a:pt x="4173877" y="1665370"/>
                  </a:lnTo>
                  <a:lnTo>
                    <a:pt x="4140437" y="1579949"/>
                  </a:lnTo>
                  <a:lnTo>
                    <a:pt x="4121047" y="1531369"/>
                  </a:lnTo>
                  <a:lnTo>
                    <a:pt x="4100617" y="1481161"/>
                  </a:lnTo>
                  <a:lnTo>
                    <a:pt x="4079280" y="1429928"/>
                  </a:lnTo>
                  <a:lnTo>
                    <a:pt x="4057167" y="1378273"/>
                  </a:lnTo>
                  <a:lnTo>
                    <a:pt x="4034411" y="1326796"/>
                  </a:lnTo>
                  <a:lnTo>
                    <a:pt x="4011144" y="1276102"/>
                  </a:lnTo>
                  <a:lnTo>
                    <a:pt x="3987498" y="1226791"/>
                  </a:lnTo>
                  <a:lnTo>
                    <a:pt x="3963605" y="1179466"/>
                  </a:lnTo>
                  <a:lnTo>
                    <a:pt x="3939598" y="1134729"/>
                  </a:lnTo>
                  <a:lnTo>
                    <a:pt x="3915608" y="1093183"/>
                  </a:lnTo>
                  <a:lnTo>
                    <a:pt x="3891769" y="1055430"/>
                  </a:lnTo>
                  <a:lnTo>
                    <a:pt x="3868211" y="1022071"/>
                  </a:lnTo>
                  <a:lnTo>
                    <a:pt x="3830651" y="976069"/>
                  </a:lnTo>
                  <a:lnTo>
                    <a:pt x="3791242" y="934983"/>
                  </a:lnTo>
                  <a:lnTo>
                    <a:pt x="3750291" y="898975"/>
                  </a:lnTo>
                  <a:lnTo>
                    <a:pt x="3708106" y="868207"/>
                  </a:lnTo>
                  <a:lnTo>
                    <a:pt x="3664992" y="842840"/>
                  </a:lnTo>
                  <a:lnTo>
                    <a:pt x="3621258" y="823035"/>
                  </a:lnTo>
                  <a:lnTo>
                    <a:pt x="3577209" y="808954"/>
                  </a:lnTo>
                  <a:lnTo>
                    <a:pt x="3533153" y="800758"/>
                  </a:lnTo>
                  <a:lnTo>
                    <a:pt x="3489396" y="798608"/>
                  </a:lnTo>
                  <a:lnTo>
                    <a:pt x="3446246" y="802666"/>
                  </a:lnTo>
                  <a:lnTo>
                    <a:pt x="3402594" y="813123"/>
                  </a:lnTo>
                  <a:lnTo>
                    <a:pt x="3360148" y="829034"/>
                  </a:lnTo>
                  <a:lnTo>
                    <a:pt x="3318781" y="849580"/>
                  </a:lnTo>
                  <a:lnTo>
                    <a:pt x="3278369" y="873945"/>
                  </a:lnTo>
                  <a:lnTo>
                    <a:pt x="3238784" y="901311"/>
                  </a:lnTo>
                  <a:lnTo>
                    <a:pt x="3199900" y="930862"/>
                  </a:lnTo>
                  <a:lnTo>
                    <a:pt x="3161593" y="961781"/>
                  </a:lnTo>
                  <a:lnTo>
                    <a:pt x="3082668" y="1027359"/>
                  </a:lnTo>
                  <a:lnTo>
                    <a:pt x="3041988" y="1059950"/>
                  </a:lnTo>
                  <a:lnTo>
                    <a:pt x="3001561" y="1089937"/>
                  </a:lnTo>
                  <a:lnTo>
                    <a:pt x="2961254" y="1116230"/>
                  </a:lnTo>
                  <a:lnTo>
                    <a:pt x="2920934" y="1137741"/>
                  </a:lnTo>
                  <a:lnTo>
                    <a:pt x="2880469" y="1153382"/>
                  </a:lnTo>
                  <a:lnTo>
                    <a:pt x="2839726" y="1162065"/>
                  </a:lnTo>
                  <a:lnTo>
                    <a:pt x="2798572" y="1162701"/>
                  </a:lnTo>
                  <a:lnTo>
                    <a:pt x="2756875" y="1154202"/>
                  </a:lnTo>
                  <a:lnTo>
                    <a:pt x="2717179" y="1136814"/>
                  </a:lnTo>
                  <a:lnTo>
                    <a:pt x="2680406" y="1111711"/>
                  </a:lnTo>
                  <a:lnTo>
                    <a:pt x="2646213" y="1079905"/>
                  </a:lnTo>
                  <a:lnTo>
                    <a:pt x="2614261" y="1042409"/>
                  </a:lnTo>
                  <a:lnTo>
                    <a:pt x="2584208" y="1000234"/>
                  </a:lnTo>
                  <a:lnTo>
                    <a:pt x="2555713" y="954394"/>
                  </a:lnTo>
                  <a:lnTo>
                    <a:pt x="2528437" y="905899"/>
                  </a:lnTo>
                  <a:lnTo>
                    <a:pt x="2502037" y="855764"/>
                  </a:lnTo>
                  <a:lnTo>
                    <a:pt x="2461661" y="776483"/>
                  </a:lnTo>
                  <a:lnTo>
                    <a:pt x="2429045" y="715961"/>
                  </a:lnTo>
                  <a:lnTo>
                    <a:pt x="2396028" y="661606"/>
                  </a:lnTo>
                  <a:lnTo>
                    <a:pt x="2362626" y="613434"/>
                  </a:lnTo>
                  <a:lnTo>
                    <a:pt x="2328856" y="571457"/>
                  </a:lnTo>
                  <a:lnTo>
                    <a:pt x="2294734" y="535689"/>
                  </a:lnTo>
                  <a:lnTo>
                    <a:pt x="2260277" y="506144"/>
                  </a:lnTo>
                  <a:lnTo>
                    <a:pt x="2225501" y="482836"/>
                  </a:lnTo>
                  <a:lnTo>
                    <a:pt x="2190422" y="465779"/>
                  </a:lnTo>
                  <a:lnTo>
                    <a:pt x="2119424" y="450470"/>
                  </a:lnTo>
                  <a:lnTo>
                    <a:pt x="2083537" y="452246"/>
                  </a:lnTo>
                  <a:lnTo>
                    <a:pt x="2034393" y="465001"/>
                  </a:lnTo>
                  <a:lnTo>
                    <a:pt x="1988643" y="487552"/>
                  </a:lnTo>
                  <a:lnTo>
                    <a:pt x="1946104" y="517152"/>
                  </a:lnTo>
                  <a:lnTo>
                    <a:pt x="1906590" y="551053"/>
                  </a:lnTo>
                  <a:lnTo>
                    <a:pt x="1869916" y="586508"/>
                  </a:lnTo>
                  <a:lnTo>
                    <a:pt x="1834042" y="622876"/>
                  </a:lnTo>
                  <a:lnTo>
                    <a:pt x="1762741" y="696255"/>
                  </a:lnTo>
                  <a:lnTo>
                    <a:pt x="1726743" y="732738"/>
                  </a:lnTo>
                  <a:lnTo>
                    <a:pt x="1690409" y="768415"/>
                  </a:lnTo>
                  <a:lnTo>
                    <a:pt x="1653671" y="802782"/>
                  </a:lnTo>
                  <a:lnTo>
                    <a:pt x="1616462" y="835332"/>
                  </a:lnTo>
                  <a:lnTo>
                    <a:pt x="1578711" y="865560"/>
                  </a:lnTo>
                  <a:lnTo>
                    <a:pt x="1540352" y="892958"/>
                  </a:lnTo>
                  <a:lnTo>
                    <a:pt x="1501316" y="917022"/>
                  </a:lnTo>
                  <a:lnTo>
                    <a:pt x="1461534" y="937244"/>
                  </a:lnTo>
                  <a:lnTo>
                    <a:pt x="1420938" y="953120"/>
                  </a:lnTo>
                  <a:lnTo>
                    <a:pt x="1379460" y="964143"/>
                  </a:lnTo>
                  <a:lnTo>
                    <a:pt x="1337031" y="969808"/>
                  </a:lnTo>
                  <a:lnTo>
                    <a:pt x="1301678" y="970088"/>
                  </a:lnTo>
                  <a:lnTo>
                    <a:pt x="1266217" y="966329"/>
                  </a:lnTo>
                  <a:lnTo>
                    <a:pt x="1195002" y="946719"/>
                  </a:lnTo>
                  <a:lnTo>
                    <a:pt x="1159261" y="930880"/>
                  </a:lnTo>
                  <a:lnTo>
                    <a:pt x="1123440" y="911027"/>
                  </a:lnTo>
                  <a:lnTo>
                    <a:pt x="1087546" y="887167"/>
                  </a:lnTo>
                  <a:lnTo>
                    <a:pt x="1051585" y="859306"/>
                  </a:lnTo>
                  <a:lnTo>
                    <a:pt x="1015565" y="827450"/>
                  </a:lnTo>
                  <a:lnTo>
                    <a:pt x="979492" y="791605"/>
                  </a:lnTo>
                  <a:lnTo>
                    <a:pt x="943374" y="751779"/>
                  </a:lnTo>
                  <a:lnTo>
                    <a:pt x="907216" y="707978"/>
                  </a:lnTo>
                  <a:lnTo>
                    <a:pt x="871027" y="660207"/>
                  </a:lnTo>
                  <a:lnTo>
                    <a:pt x="834812" y="608473"/>
                  </a:lnTo>
                  <a:lnTo>
                    <a:pt x="798579" y="552783"/>
                  </a:lnTo>
                  <a:lnTo>
                    <a:pt x="762334" y="493144"/>
                  </a:lnTo>
                  <a:lnTo>
                    <a:pt x="705735" y="395834"/>
                  </a:lnTo>
                  <a:lnTo>
                    <a:pt x="679124" y="351029"/>
                  </a:lnTo>
                  <a:lnTo>
                    <a:pt x="651797" y="306844"/>
                  </a:lnTo>
                  <a:lnTo>
                    <a:pt x="623492" y="263756"/>
                  </a:lnTo>
                  <a:lnTo>
                    <a:pt x="593950" y="222244"/>
                  </a:lnTo>
                  <a:lnTo>
                    <a:pt x="562909" y="182787"/>
                  </a:lnTo>
                  <a:lnTo>
                    <a:pt x="530109" y="145863"/>
                  </a:lnTo>
                  <a:lnTo>
                    <a:pt x="495290" y="111951"/>
                  </a:lnTo>
                  <a:lnTo>
                    <a:pt x="458191" y="81530"/>
                  </a:lnTo>
                  <a:lnTo>
                    <a:pt x="417688" y="54666"/>
                  </a:lnTo>
                  <a:lnTo>
                    <a:pt x="375519" y="33080"/>
                  </a:lnTo>
                  <a:lnTo>
                    <a:pt x="331844" y="16795"/>
                  </a:lnTo>
                  <a:lnTo>
                    <a:pt x="286824" y="5836"/>
                  </a:lnTo>
                  <a:lnTo>
                    <a:pt x="240620" y="230"/>
                  </a:lnTo>
                  <a:lnTo>
                    <a:pt x="193392" y="0"/>
                  </a:lnTo>
                  <a:lnTo>
                    <a:pt x="145301" y="5171"/>
                  </a:lnTo>
                  <a:lnTo>
                    <a:pt x="96506" y="15769"/>
                  </a:lnTo>
                  <a:lnTo>
                    <a:pt x="53018" y="29713"/>
                  </a:lnTo>
                  <a:lnTo>
                    <a:pt x="10216" y="47632"/>
                  </a:lnTo>
                  <a:lnTo>
                    <a:pt x="0" y="52924"/>
                  </a:lnTo>
                  <a:lnTo>
                    <a:pt x="0" y="1665370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1859" y="8140275"/>
              <a:ext cx="1962785" cy="1561465"/>
            </a:xfrm>
            <a:custGeom>
              <a:avLst/>
              <a:gdLst/>
              <a:ahLst/>
              <a:cxnLst/>
              <a:rect l="l" t="t" r="r" b="b"/>
              <a:pathLst>
                <a:path w="1962785" h="1561465">
                  <a:moveTo>
                    <a:pt x="712298" y="1322268"/>
                  </a:moveTo>
                  <a:lnTo>
                    <a:pt x="706141" y="1321516"/>
                  </a:lnTo>
                  <a:lnTo>
                    <a:pt x="700698" y="1318553"/>
                  </a:lnTo>
                  <a:lnTo>
                    <a:pt x="696554" y="1313633"/>
                  </a:lnTo>
                  <a:lnTo>
                    <a:pt x="677515" y="1276659"/>
                  </a:lnTo>
                  <a:lnTo>
                    <a:pt x="654679" y="1233961"/>
                  </a:lnTo>
                  <a:lnTo>
                    <a:pt x="628697" y="1187483"/>
                  </a:lnTo>
                  <a:lnTo>
                    <a:pt x="600219" y="1139164"/>
                  </a:lnTo>
                  <a:lnTo>
                    <a:pt x="569894" y="1090946"/>
                  </a:lnTo>
                  <a:lnTo>
                    <a:pt x="538373" y="1044770"/>
                  </a:lnTo>
                  <a:lnTo>
                    <a:pt x="506304" y="1002577"/>
                  </a:lnTo>
                  <a:lnTo>
                    <a:pt x="474339" y="966308"/>
                  </a:lnTo>
                  <a:lnTo>
                    <a:pt x="443126" y="937904"/>
                  </a:lnTo>
                  <a:lnTo>
                    <a:pt x="401615" y="910074"/>
                  </a:lnTo>
                  <a:lnTo>
                    <a:pt x="355451" y="886615"/>
                  </a:lnTo>
                  <a:lnTo>
                    <a:pt x="306008" y="867156"/>
                  </a:lnTo>
                  <a:lnTo>
                    <a:pt x="254659" y="851326"/>
                  </a:lnTo>
                  <a:lnTo>
                    <a:pt x="202775" y="838752"/>
                  </a:lnTo>
                  <a:lnTo>
                    <a:pt x="151731" y="829065"/>
                  </a:lnTo>
                  <a:lnTo>
                    <a:pt x="102898" y="821892"/>
                  </a:lnTo>
                  <a:lnTo>
                    <a:pt x="57649" y="816862"/>
                  </a:lnTo>
                  <a:lnTo>
                    <a:pt x="17358" y="813604"/>
                  </a:lnTo>
                  <a:lnTo>
                    <a:pt x="11353" y="813041"/>
                  </a:lnTo>
                  <a:lnTo>
                    <a:pt x="6109" y="809603"/>
                  </a:lnTo>
                  <a:lnTo>
                    <a:pt x="3542" y="803797"/>
                  </a:lnTo>
                  <a:lnTo>
                    <a:pt x="0" y="795475"/>
                  </a:lnTo>
                  <a:lnTo>
                    <a:pt x="3927" y="786053"/>
                  </a:lnTo>
                  <a:lnTo>
                    <a:pt x="12249" y="782511"/>
                  </a:lnTo>
                  <a:lnTo>
                    <a:pt x="58365" y="761103"/>
                  </a:lnTo>
                  <a:lnTo>
                    <a:pt x="103095" y="737112"/>
                  </a:lnTo>
                  <a:lnTo>
                    <a:pt x="146328" y="710620"/>
                  </a:lnTo>
                  <a:lnTo>
                    <a:pt x="187953" y="681707"/>
                  </a:lnTo>
                  <a:lnTo>
                    <a:pt x="227861" y="650455"/>
                  </a:lnTo>
                  <a:lnTo>
                    <a:pt x="265940" y="616946"/>
                  </a:lnTo>
                  <a:lnTo>
                    <a:pt x="302081" y="581261"/>
                  </a:lnTo>
                  <a:lnTo>
                    <a:pt x="336172" y="543481"/>
                  </a:lnTo>
                  <a:lnTo>
                    <a:pt x="371288" y="497189"/>
                  </a:lnTo>
                  <a:lnTo>
                    <a:pt x="400976" y="448371"/>
                  </a:lnTo>
                  <a:lnTo>
                    <a:pt x="425689" y="397951"/>
                  </a:lnTo>
                  <a:lnTo>
                    <a:pt x="445882" y="346855"/>
                  </a:lnTo>
                  <a:lnTo>
                    <a:pt x="462010" y="295993"/>
                  </a:lnTo>
                  <a:lnTo>
                    <a:pt x="474516" y="246333"/>
                  </a:lnTo>
                  <a:lnTo>
                    <a:pt x="483864" y="198756"/>
                  </a:lnTo>
                  <a:lnTo>
                    <a:pt x="490504" y="154202"/>
                  </a:lnTo>
                  <a:lnTo>
                    <a:pt x="494889" y="113596"/>
                  </a:lnTo>
                  <a:lnTo>
                    <a:pt x="497601" y="71947"/>
                  </a:lnTo>
                  <a:lnTo>
                    <a:pt x="501383" y="66178"/>
                  </a:lnTo>
                  <a:lnTo>
                    <a:pt x="506755" y="63702"/>
                  </a:lnTo>
                  <a:lnTo>
                    <a:pt x="513034" y="62077"/>
                  </a:lnTo>
                  <a:lnTo>
                    <a:pt x="519120" y="62998"/>
                  </a:lnTo>
                  <a:lnTo>
                    <a:pt x="524409" y="66207"/>
                  </a:lnTo>
                  <a:lnTo>
                    <a:pt x="528295" y="71450"/>
                  </a:lnTo>
                  <a:lnTo>
                    <a:pt x="542959" y="101828"/>
                  </a:lnTo>
                  <a:lnTo>
                    <a:pt x="560554" y="136026"/>
                  </a:lnTo>
                  <a:lnTo>
                    <a:pt x="581110" y="173331"/>
                  </a:lnTo>
                  <a:lnTo>
                    <a:pt x="604658" y="213030"/>
                  </a:lnTo>
                  <a:lnTo>
                    <a:pt x="631231" y="254410"/>
                  </a:lnTo>
                  <a:lnTo>
                    <a:pt x="660857" y="296757"/>
                  </a:lnTo>
                  <a:lnTo>
                    <a:pt x="693570" y="339360"/>
                  </a:lnTo>
                  <a:lnTo>
                    <a:pt x="729399" y="381504"/>
                  </a:lnTo>
                  <a:lnTo>
                    <a:pt x="768376" y="422478"/>
                  </a:lnTo>
                  <a:lnTo>
                    <a:pt x="810532" y="461567"/>
                  </a:lnTo>
                  <a:lnTo>
                    <a:pt x="850058" y="489640"/>
                  </a:lnTo>
                  <a:lnTo>
                    <a:pt x="896697" y="513044"/>
                  </a:lnTo>
                  <a:lnTo>
                    <a:pt x="948215" y="532195"/>
                  </a:lnTo>
                  <a:lnTo>
                    <a:pt x="1002380" y="547511"/>
                  </a:lnTo>
                  <a:lnTo>
                    <a:pt x="1056959" y="559407"/>
                  </a:lnTo>
                  <a:lnTo>
                    <a:pt x="1109718" y="568301"/>
                  </a:lnTo>
                  <a:lnTo>
                    <a:pt x="1158427" y="574609"/>
                  </a:lnTo>
                  <a:lnTo>
                    <a:pt x="1200851" y="578748"/>
                  </a:lnTo>
                  <a:lnTo>
                    <a:pt x="1206332" y="578967"/>
                  </a:lnTo>
                  <a:lnTo>
                    <a:pt x="1211142" y="582495"/>
                  </a:lnTo>
                  <a:lnTo>
                    <a:pt x="1213528" y="587433"/>
                  </a:lnTo>
                  <a:lnTo>
                    <a:pt x="1215234" y="593766"/>
                  </a:lnTo>
                  <a:lnTo>
                    <a:pt x="1214494" y="599970"/>
                  </a:lnTo>
                  <a:lnTo>
                    <a:pt x="1211464" y="605377"/>
                  </a:lnTo>
                  <a:lnTo>
                    <a:pt x="1206304" y="609317"/>
                  </a:lnTo>
                  <a:lnTo>
                    <a:pt x="1175172" y="624451"/>
                  </a:lnTo>
                  <a:lnTo>
                    <a:pt x="1139655" y="643023"/>
                  </a:lnTo>
                  <a:lnTo>
                    <a:pt x="1100690" y="665073"/>
                  </a:lnTo>
                  <a:lnTo>
                    <a:pt x="1059213" y="690638"/>
                  </a:lnTo>
                  <a:lnTo>
                    <a:pt x="1016161" y="719758"/>
                  </a:lnTo>
                  <a:lnTo>
                    <a:pt x="972472" y="752471"/>
                  </a:lnTo>
                  <a:lnTo>
                    <a:pt x="929081" y="788816"/>
                  </a:lnTo>
                  <a:lnTo>
                    <a:pt x="886926" y="828831"/>
                  </a:lnTo>
                  <a:lnTo>
                    <a:pt x="852736" y="869466"/>
                  </a:lnTo>
                  <a:lnTo>
                    <a:pt x="823713" y="915543"/>
                  </a:lnTo>
                  <a:lnTo>
                    <a:pt x="799435" y="965621"/>
                  </a:lnTo>
                  <a:lnTo>
                    <a:pt x="779481" y="1018262"/>
                  </a:lnTo>
                  <a:lnTo>
                    <a:pt x="763429" y="1072026"/>
                  </a:lnTo>
                  <a:lnTo>
                    <a:pt x="750858" y="1125474"/>
                  </a:lnTo>
                  <a:lnTo>
                    <a:pt x="741345" y="1177166"/>
                  </a:lnTo>
                  <a:lnTo>
                    <a:pt x="734470" y="1225663"/>
                  </a:lnTo>
                  <a:lnTo>
                    <a:pt x="729809" y="1269524"/>
                  </a:lnTo>
                  <a:lnTo>
                    <a:pt x="726724" y="1312793"/>
                  </a:lnTo>
                  <a:lnTo>
                    <a:pt x="723352" y="1317936"/>
                  </a:lnTo>
                  <a:lnTo>
                    <a:pt x="723602" y="1317884"/>
                  </a:lnTo>
                  <a:lnTo>
                    <a:pt x="718347" y="1320423"/>
                  </a:lnTo>
                  <a:lnTo>
                    <a:pt x="712298" y="1322268"/>
                  </a:lnTo>
                  <a:close/>
                </a:path>
                <a:path w="1962785" h="1561465">
                  <a:moveTo>
                    <a:pt x="1756471" y="512992"/>
                  </a:moveTo>
                  <a:lnTo>
                    <a:pt x="1752637" y="511978"/>
                  </a:lnTo>
                  <a:lnTo>
                    <a:pt x="1751046" y="508686"/>
                  </a:lnTo>
                  <a:lnTo>
                    <a:pt x="1731503" y="471820"/>
                  </a:lnTo>
                  <a:lnTo>
                    <a:pt x="1705858" y="428071"/>
                  </a:lnTo>
                  <a:lnTo>
                    <a:pt x="1677099" y="386499"/>
                  </a:lnTo>
                  <a:lnTo>
                    <a:pt x="1648214" y="356162"/>
                  </a:lnTo>
                  <a:lnTo>
                    <a:pt x="1607527" y="333212"/>
                  </a:lnTo>
                  <a:lnTo>
                    <a:pt x="1560917" y="318330"/>
                  </a:lnTo>
                  <a:lnTo>
                    <a:pt x="1514682" y="309740"/>
                  </a:lnTo>
                  <a:lnTo>
                    <a:pt x="1475118" y="305663"/>
                  </a:lnTo>
                  <a:lnTo>
                    <a:pt x="1472423" y="305771"/>
                  </a:lnTo>
                  <a:lnTo>
                    <a:pt x="1470325" y="304396"/>
                  </a:lnTo>
                  <a:lnTo>
                    <a:pt x="1469349" y="301881"/>
                  </a:lnTo>
                  <a:lnTo>
                    <a:pt x="1468193" y="298498"/>
                  </a:lnTo>
                  <a:lnTo>
                    <a:pt x="1469731" y="295008"/>
                  </a:lnTo>
                  <a:lnTo>
                    <a:pt x="1473024" y="293418"/>
                  </a:lnTo>
                  <a:lnTo>
                    <a:pt x="1509948" y="274903"/>
                  </a:lnTo>
                  <a:lnTo>
                    <a:pt x="1544420" y="252355"/>
                  </a:lnTo>
                  <a:lnTo>
                    <a:pt x="1576074" y="226062"/>
                  </a:lnTo>
                  <a:lnTo>
                    <a:pt x="1604547" y="196312"/>
                  </a:lnTo>
                  <a:lnTo>
                    <a:pt x="1636297" y="147546"/>
                  </a:lnTo>
                  <a:lnTo>
                    <a:pt x="1655909" y="95954"/>
                  </a:lnTo>
                  <a:lnTo>
                    <a:pt x="1666283" y="47303"/>
                  </a:lnTo>
                  <a:lnTo>
                    <a:pt x="1670316" y="7359"/>
                  </a:lnTo>
                  <a:lnTo>
                    <a:pt x="1670642" y="4573"/>
                  </a:lnTo>
                  <a:lnTo>
                    <a:pt x="1672018" y="2476"/>
                  </a:lnTo>
                  <a:lnTo>
                    <a:pt x="1674098" y="1590"/>
                  </a:lnTo>
                  <a:lnTo>
                    <a:pt x="1677390" y="0"/>
                  </a:lnTo>
                  <a:lnTo>
                    <a:pt x="1681315" y="1448"/>
                  </a:lnTo>
                  <a:lnTo>
                    <a:pt x="1682905" y="4740"/>
                  </a:lnTo>
                  <a:lnTo>
                    <a:pt x="1700116" y="38454"/>
                  </a:lnTo>
                  <a:lnTo>
                    <a:pt x="1724903" y="78998"/>
                  </a:lnTo>
                  <a:lnTo>
                    <a:pt x="1757389" y="121848"/>
                  </a:lnTo>
                  <a:lnTo>
                    <a:pt x="1797691" y="162477"/>
                  </a:lnTo>
                  <a:lnTo>
                    <a:pt x="1832657" y="183468"/>
                  </a:lnTo>
                  <a:lnTo>
                    <a:pt x="1875509" y="197468"/>
                  </a:lnTo>
                  <a:lnTo>
                    <a:pt x="1919069" y="205886"/>
                  </a:lnTo>
                  <a:lnTo>
                    <a:pt x="1956156" y="210131"/>
                  </a:lnTo>
                  <a:lnTo>
                    <a:pt x="1958507" y="210548"/>
                  </a:lnTo>
                  <a:lnTo>
                    <a:pt x="1960596" y="211925"/>
                  </a:lnTo>
                  <a:lnTo>
                    <a:pt x="1962206" y="219667"/>
                  </a:lnTo>
                  <a:lnTo>
                    <a:pt x="1961633" y="221221"/>
                  </a:lnTo>
                  <a:lnTo>
                    <a:pt x="1958341" y="222811"/>
                  </a:lnTo>
                  <a:lnTo>
                    <a:pt x="1931041" y="236529"/>
                  </a:lnTo>
                  <a:lnTo>
                    <a:pt x="1862972" y="280862"/>
                  </a:lnTo>
                  <a:lnTo>
                    <a:pt x="1828321" y="311904"/>
                  </a:lnTo>
                  <a:lnTo>
                    <a:pt x="1797422" y="357139"/>
                  </a:lnTo>
                  <a:lnTo>
                    <a:pt x="1778099" y="410667"/>
                  </a:lnTo>
                  <a:lnTo>
                    <a:pt x="1767607" y="463376"/>
                  </a:lnTo>
                  <a:lnTo>
                    <a:pt x="1763202" y="506157"/>
                  </a:lnTo>
                  <a:lnTo>
                    <a:pt x="1763219" y="508418"/>
                  </a:lnTo>
                  <a:lnTo>
                    <a:pt x="1761844" y="510516"/>
                  </a:lnTo>
                  <a:lnTo>
                    <a:pt x="1759763" y="511402"/>
                  </a:lnTo>
                  <a:lnTo>
                    <a:pt x="1756471" y="512992"/>
                  </a:lnTo>
                  <a:close/>
                </a:path>
                <a:path w="1962785" h="1561465">
                  <a:moveTo>
                    <a:pt x="1636209" y="1558159"/>
                  </a:moveTo>
                  <a:lnTo>
                    <a:pt x="1623318" y="1560840"/>
                  </a:lnTo>
                  <a:lnTo>
                    <a:pt x="1621995" y="1560447"/>
                  </a:lnTo>
                  <a:lnTo>
                    <a:pt x="1619609" y="1555509"/>
                  </a:lnTo>
                  <a:lnTo>
                    <a:pt x="1601132" y="1520176"/>
                  </a:lnTo>
                  <a:lnTo>
                    <a:pt x="1577930" y="1478278"/>
                  </a:lnTo>
                  <a:lnTo>
                    <a:pt x="1551331" y="1433840"/>
                  </a:lnTo>
                  <a:lnTo>
                    <a:pt x="1522665" y="1390890"/>
                  </a:lnTo>
                  <a:lnTo>
                    <a:pt x="1493258" y="1353453"/>
                  </a:lnTo>
                  <a:lnTo>
                    <a:pt x="1464438" y="1325555"/>
                  </a:lnTo>
                  <a:lnTo>
                    <a:pt x="1425303" y="1301014"/>
                  </a:lnTo>
                  <a:lnTo>
                    <a:pt x="1380664" y="1282309"/>
                  </a:lnTo>
                  <a:lnTo>
                    <a:pt x="1333372" y="1268635"/>
                  </a:lnTo>
                  <a:lnTo>
                    <a:pt x="1286280" y="1259185"/>
                  </a:lnTo>
                  <a:lnTo>
                    <a:pt x="1242238" y="1253151"/>
                  </a:lnTo>
                  <a:lnTo>
                    <a:pt x="1204098" y="1249726"/>
                  </a:lnTo>
                  <a:lnTo>
                    <a:pt x="1200444" y="1249580"/>
                  </a:lnTo>
                  <a:lnTo>
                    <a:pt x="1197208" y="1247083"/>
                  </a:lnTo>
                  <a:lnTo>
                    <a:pt x="1193231" y="1238852"/>
                  </a:lnTo>
                  <a:lnTo>
                    <a:pt x="1195620" y="1232920"/>
                  </a:lnTo>
                  <a:lnTo>
                    <a:pt x="1200649" y="1230968"/>
                  </a:lnTo>
                  <a:lnTo>
                    <a:pt x="1245499" y="1209324"/>
                  </a:lnTo>
                  <a:lnTo>
                    <a:pt x="1288026" y="1183728"/>
                  </a:lnTo>
                  <a:lnTo>
                    <a:pt x="1327966" y="1154365"/>
                  </a:lnTo>
                  <a:lnTo>
                    <a:pt x="1365052" y="1121423"/>
                  </a:lnTo>
                  <a:lnTo>
                    <a:pt x="1399019" y="1085085"/>
                  </a:lnTo>
                  <a:lnTo>
                    <a:pt x="1433022" y="1037129"/>
                  </a:lnTo>
                  <a:lnTo>
                    <a:pt x="1458312" y="985878"/>
                  </a:lnTo>
                  <a:lnTo>
                    <a:pt x="1476167" y="933960"/>
                  </a:lnTo>
                  <a:lnTo>
                    <a:pt x="1487863" y="884001"/>
                  </a:lnTo>
                  <a:lnTo>
                    <a:pt x="1494675" y="838632"/>
                  </a:lnTo>
                  <a:lnTo>
                    <a:pt x="1497881" y="800479"/>
                  </a:lnTo>
                  <a:lnTo>
                    <a:pt x="1498027" y="796825"/>
                  </a:lnTo>
                  <a:lnTo>
                    <a:pt x="1500090" y="793679"/>
                  </a:lnTo>
                  <a:lnTo>
                    <a:pt x="1508321" y="789702"/>
                  </a:lnTo>
                  <a:lnTo>
                    <a:pt x="1514162" y="791657"/>
                  </a:lnTo>
                  <a:lnTo>
                    <a:pt x="1516548" y="796596"/>
                  </a:lnTo>
                  <a:lnTo>
                    <a:pt x="1532505" y="828983"/>
                  </a:lnTo>
                  <a:lnTo>
                    <a:pt x="1553466" y="866984"/>
                  </a:lnTo>
                  <a:lnTo>
                    <a:pt x="1579522" y="908554"/>
                  </a:lnTo>
                  <a:lnTo>
                    <a:pt x="1610765" y="951650"/>
                  </a:lnTo>
                  <a:lnTo>
                    <a:pt x="1647284" y="994228"/>
                  </a:lnTo>
                  <a:lnTo>
                    <a:pt x="1689170" y="1034242"/>
                  </a:lnTo>
                  <a:lnTo>
                    <a:pt x="1730013" y="1060413"/>
                  </a:lnTo>
                  <a:lnTo>
                    <a:pt x="1779831" y="1079565"/>
                  </a:lnTo>
                  <a:lnTo>
                    <a:pt x="1833092" y="1092805"/>
                  </a:lnTo>
                  <a:lnTo>
                    <a:pt x="1884268" y="1101240"/>
                  </a:lnTo>
                  <a:lnTo>
                    <a:pt x="1927826" y="1105977"/>
                  </a:lnTo>
                  <a:lnTo>
                    <a:pt x="1931045" y="1106213"/>
                  </a:lnTo>
                  <a:lnTo>
                    <a:pt x="1934191" y="1108276"/>
                  </a:lnTo>
                  <a:lnTo>
                    <a:pt x="1938168" y="1116507"/>
                  </a:lnTo>
                  <a:lnTo>
                    <a:pt x="1936213" y="1122348"/>
                  </a:lnTo>
                  <a:lnTo>
                    <a:pt x="1931274" y="1124734"/>
                  </a:lnTo>
                  <a:lnTo>
                    <a:pt x="1899521" y="1140567"/>
                  </a:lnTo>
                  <a:lnTo>
                    <a:pt x="1861764" y="1161823"/>
                  </a:lnTo>
                  <a:lnTo>
                    <a:pt x="1820352" y="1188601"/>
                  </a:lnTo>
                  <a:lnTo>
                    <a:pt x="1777630" y="1220998"/>
                  </a:lnTo>
                  <a:lnTo>
                    <a:pt x="1735946" y="1259115"/>
                  </a:lnTo>
                  <a:lnTo>
                    <a:pt x="1702928" y="1302438"/>
                  </a:lnTo>
                  <a:lnTo>
                    <a:pt x="1678223" y="1353366"/>
                  </a:lnTo>
                  <a:lnTo>
                    <a:pt x="1660617" y="1407824"/>
                  </a:lnTo>
                  <a:lnTo>
                    <a:pt x="1648900" y="1461737"/>
                  </a:lnTo>
                  <a:lnTo>
                    <a:pt x="1641857" y="1511030"/>
                  </a:lnTo>
                  <a:lnTo>
                    <a:pt x="1638276" y="1551626"/>
                  </a:lnTo>
                  <a:lnTo>
                    <a:pt x="1637696" y="1555370"/>
                  </a:lnTo>
                  <a:lnTo>
                    <a:pt x="1636209" y="1558159"/>
                  </a:lnTo>
                  <a:close/>
                </a:path>
              </a:pathLst>
            </a:custGeom>
            <a:solidFill>
              <a:srgbClr val="7DB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976084" y="326403"/>
            <a:ext cx="3312160" cy="2980690"/>
            <a:chOff x="14976084" y="326403"/>
            <a:chExt cx="3312160" cy="2980690"/>
          </a:xfrm>
        </p:grpSpPr>
        <p:sp>
          <p:nvSpPr>
            <p:cNvPr id="8" name="object 8"/>
            <p:cNvSpPr/>
            <p:nvPr/>
          </p:nvSpPr>
          <p:spPr>
            <a:xfrm>
              <a:off x="14976084" y="326403"/>
              <a:ext cx="3312160" cy="2043430"/>
            </a:xfrm>
            <a:custGeom>
              <a:avLst/>
              <a:gdLst/>
              <a:ahLst/>
              <a:cxnLst/>
              <a:rect l="l" t="t" r="r" b="b"/>
              <a:pathLst>
                <a:path w="3312159" h="2043430">
                  <a:moveTo>
                    <a:pt x="2641" y="1191478"/>
                  </a:moveTo>
                  <a:lnTo>
                    <a:pt x="2185509" y="1191478"/>
                  </a:lnTo>
                  <a:lnTo>
                    <a:pt x="2150727" y="1188977"/>
                  </a:lnTo>
                  <a:lnTo>
                    <a:pt x="2115864" y="1183306"/>
                  </a:lnTo>
                  <a:lnTo>
                    <a:pt x="2045912" y="1162472"/>
                  </a:lnTo>
                  <a:lnTo>
                    <a:pt x="2010831" y="1147317"/>
                  </a:lnTo>
                  <a:lnTo>
                    <a:pt x="1975687" y="1129008"/>
                  </a:lnTo>
                  <a:lnTo>
                    <a:pt x="1940483" y="1107549"/>
                  </a:lnTo>
                  <a:lnTo>
                    <a:pt x="1905224" y="1082946"/>
                  </a:lnTo>
                  <a:lnTo>
                    <a:pt x="1869914" y="1055201"/>
                  </a:lnTo>
                  <a:lnTo>
                    <a:pt x="1834557" y="1024318"/>
                  </a:lnTo>
                  <a:lnTo>
                    <a:pt x="1799157" y="990302"/>
                  </a:lnTo>
                  <a:lnTo>
                    <a:pt x="1763720" y="953157"/>
                  </a:lnTo>
                  <a:lnTo>
                    <a:pt x="1728249" y="912886"/>
                  </a:lnTo>
                  <a:lnTo>
                    <a:pt x="1692748" y="869494"/>
                  </a:lnTo>
                  <a:lnTo>
                    <a:pt x="1657222" y="822985"/>
                  </a:lnTo>
                  <a:lnTo>
                    <a:pt x="1621675" y="773362"/>
                  </a:lnTo>
                  <a:lnTo>
                    <a:pt x="1586111" y="720631"/>
                  </a:lnTo>
                  <a:lnTo>
                    <a:pt x="1550536" y="664793"/>
                  </a:lnTo>
                  <a:lnTo>
                    <a:pt x="1514952" y="605855"/>
                  </a:lnTo>
                  <a:lnTo>
                    <a:pt x="1451362" y="496471"/>
                  </a:lnTo>
                  <a:lnTo>
                    <a:pt x="1424798" y="451393"/>
                  </a:lnTo>
                  <a:lnTo>
                    <a:pt x="1397723" y="406679"/>
                  </a:lnTo>
                  <a:lnTo>
                    <a:pt x="1369962" y="362653"/>
                  </a:lnTo>
                  <a:lnTo>
                    <a:pt x="1341340" y="319636"/>
                  </a:lnTo>
                  <a:lnTo>
                    <a:pt x="1311682" y="277949"/>
                  </a:lnTo>
                  <a:lnTo>
                    <a:pt x="1280812" y="237915"/>
                  </a:lnTo>
                  <a:lnTo>
                    <a:pt x="1248555" y="199854"/>
                  </a:lnTo>
                  <a:lnTo>
                    <a:pt x="1214737" y="164089"/>
                  </a:lnTo>
                  <a:lnTo>
                    <a:pt x="1179181" y="130941"/>
                  </a:lnTo>
                  <a:lnTo>
                    <a:pt x="1141714" y="100732"/>
                  </a:lnTo>
                  <a:lnTo>
                    <a:pt x="1102120" y="73842"/>
                  </a:lnTo>
                  <a:lnTo>
                    <a:pt x="1061193" y="51093"/>
                  </a:lnTo>
                  <a:lnTo>
                    <a:pt x="1019033" y="32499"/>
                  </a:lnTo>
                  <a:lnTo>
                    <a:pt x="975741" y="18077"/>
                  </a:lnTo>
                  <a:lnTo>
                    <a:pt x="931417" y="7843"/>
                  </a:lnTo>
                  <a:lnTo>
                    <a:pt x="886164" y="1812"/>
                  </a:lnTo>
                  <a:lnTo>
                    <a:pt x="840080" y="0"/>
                  </a:lnTo>
                  <a:lnTo>
                    <a:pt x="793269" y="2422"/>
                  </a:lnTo>
                  <a:lnTo>
                    <a:pt x="745830" y="9094"/>
                  </a:lnTo>
                  <a:lnTo>
                    <a:pt x="697863" y="20032"/>
                  </a:lnTo>
                  <a:lnTo>
                    <a:pt x="654444" y="33557"/>
                  </a:lnTo>
                  <a:lnTo>
                    <a:pt x="611554" y="50330"/>
                  </a:lnTo>
                  <a:lnTo>
                    <a:pt x="569315" y="70232"/>
                  </a:lnTo>
                  <a:lnTo>
                    <a:pt x="527851" y="93145"/>
                  </a:lnTo>
                  <a:lnTo>
                    <a:pt x="487284" y="118952"/>
                  </a:lnTo>
                  <a:lnTo>
                    <a:pt x="447738" y="147534"/>
                  </a:lnTo>
                  <a:lnTo>
                    <a:pt x="409335" y="178773"/>
                  </a:lnTo>
                  <a:lnTo>
                    <a:pt x="372199" y="212551"/>
                  </a:lnTo>
                  <a:lnTo>
                    <a:pt x="336452" y="248751"/>
                  </a:lnTo>
                  <a:lnTo>
                    <a:pt x="302217" y="287253"/>
                  </a:lnTo>
                  <a:lnTo>
                    <a:pt x="269618" y="327941"/>
                  </a:lnTo>
                  <a:lnTo>
                    <a:pt x="238777" y="370696"/>
                  </a:lnTo>
                  <a:lnTo>
                    <a:pt x="209817" y="415400"/>
                  </a:lnTo>
                  <a:lnTo>
                    <a:pt x="182861" y="461935"/>
                  </a:lnTo>
                  <a:lnTo>
                    <a:pt x="158032" y="510182"/>
                  </a:lnTo>
                  <a:lnTo>
                    <a:pt x="135454" y="560025"/>
                  </a:lnTo>
                  <a:lnTo>
                    <a:pt x="113128" y="616164"/>
                  </a:lnTo>
                  <a:lnTo>
                    <a:pt x="91582" y="677786"/>
                  </a:lnTo>
                  <a:lnTo>
                    <a:pt x="71263" y="744977"/>
                  </a:lnTo>
                  <a:lnTo>
                    <a:pt x="52618" y="817823"/>
                  </a:lnTo>
                  <a:lnTo>
                    <a:pt x="44064" y="856393"/>
                  </a:lnTo>
                  <a:lnTo>
                    <a:pt x="36096" y="896410"/>
                  </a:lnTo>
                  <a:lnTo>
                    <a:pt x="28770" y="937883"/>
                  </a:lnTo>
                  <a:lnTo>
                    <a:pt x="22142" y="980824"/>
                  </a:lnTo>
                  <a:lnTo>
                    <a:pt x="16391" y="1024318"/>
                  </a:lnTo>
                  <a:lnTo>
                    <a:pt x="11206" y="1071151"/>
                  </a:lnTo>
                  <a:lnTo>
                    <a:pt x="7054" y="1118045"/>
                  </a:lnTo>
                  <a:lnTo>
                    <a:pt x="3734" y="1167478"/>
                  </a:lnTo>
                  <a:lnTo>
                    <a:pt x="2755" y="1188977"/>
                  </a:lnTo>
                  <a:lnTo>
                    <a:pt x="2641" y="1191478"/>
                  </a:lnTo>
                  <a:close/>
                </a:path>
                <a:path w="3312159" h="2043430">
                  <a:moveTo>
                    <a:pt x="92008" y="2043370"/>
                  </a:moveTo>
                  <a:lnTo>
                    <a:pt x="3311913" y="2043370"/>
                  </a:lnTo>
                  <a:lnTo>
                    <a:pt x="3311913" y="594299"/>
                  </a:lnTo>
                  <a:lnTo>
                    <a:pt x="3307453" y="591456"/>
                  </a:lnTo>
                  <a:lnTo>
                    <a:pt x="3273639" y="574794"/>
                  </a:lnTo>
                  <a:lnTo>
                    <a:pt x="3239608" y="562875"/>
                  </a:lnTo>
                  <a:lnTo>
                    <a:pt x="3205165" y="555666"/>
                  </a:lnTo>
                  <a:lnTo>
                    <a:pt x="3204759" y="555666"/>
                  </a:lnTo>
                  <a:lnTo>
                    <a:pt x="3170929" y="553303"/>
                  </a:lnTo>
                  <a:lnTo>
                    <a:pt x="3085748" y="567785"/>
                  </a:lnTo>
                  <a:lnTo>
                    <a:pt x="3038115" y="588641"/>
                  </a:lnTo>
                  <a:lnTo>
                    <a:pt x="2993465" y="616164"/>
                  </a:lnTo>
                  <a:lnTo>
                    <a:pt x="2951082" y="648765"/>
                  </a:lnTo>
                  <a:lnTo>
                    <a:pt x="2911419" y="684130"/>
                  </a:lnTo>
                  <a:lnTo>
                    <a:pt x="2874150" y="720429"/>
                  </a:lnTo>
                  <a:lnTo>
                    <a:pt x="2711111" y="887161"/>
                  </a:lnTo>
                  <a:lnTo>
                    <a:pt x="2673028" y="925059"/>
                  </a:lnTo>
                  <a:lnTo>
                    <a:pt x="2634607" y="961970"/>
                  </a:lnTo>
                  <a:lnTo>
                    <a:pt x="2595796" y="997504"/>
                  </a:lnTo>
                  <a:lnTo>
                    <a:pt x="2556541" y="1031269"/>
                  </a:lnTo>
                  <a:lnTo>
                    <a:pt x="2516791" y="1062875"/>
                  </a:lnTo>
                  <a:lnTo>
                    <a:pt x="2476491" y="1091931"/>
                  </a:lnTo>
                  <a:lnTo>
                    <a:pt x="2435589" y="1118045"/>
                  </a:lnTo>
                  <a:lnTo>
                    <a:pt x="2394033" y="1140826"/>
                  </a:lnTo>
                  <a:lnTo>
                    <a:pt x="2351770" y="1159884"/>
                  </a:lnTo>
                  <a:lnTo>
                    <a:pt x="2308746" y="1174828"/>
                  </a:lnTo>
                  <a:lnTo>
                    <a:pt x="2264909" y="1185265"/>
                  </a:lnTo>
                  <a:lnTo>
                    <a:pt x="2220206" y="1190806"/>
                  </a:lnTo>
                  <a:lnTo>
                    <a:pt x="2185509" y="1191478"/>
                  </a:lnTo>
                  <a:lnTo>
                    <a:pt x="2641" y="1191478"/>
                  </a:lnTo>
                  <a:lnTo>
                    <a:pt x="1436" y="1217918"/>
                  </a:lnTo>
                  <a:lnTo>
                    <a:pt x="173" y="1269890"/>
                  </a:lnTo>
                  <a:lnTo>
                    <a:pt x="0" y="1323406"/>
                  </a:lnTo>
                  <a:lnTo>
                    <a:pt x="972" y="1378474"/>
                  </a:lnTo>
                  <a:lnTo>
                    <a:pt x="3145" y="1435108"/>
                  </a:lnTo>
                  <a:lnTo>
                    <a:pt x="6577" y="1493317"/>
                  </a:lnTo>
                  <a:lnTo>
                    <a:pt x="11322" y="1553111"/>
                  </a:lnTo>
                  <a:lnTo>
                    <a:pt x="17436" y="1614503"/>
                  </a:lnTo>
                  <a:lnTo>
                    <a:pt x="24976" y="1677501"/>
                  </a:lnTo>
                  <a:lnTo>
                    <a:pt x="33997" y="1742119"/>
                  </a:lnTo>
                  <a:lnTo>
                    <a:pt x="44555" y="1808365"/>
                  </a:lnTo>
                  <a:lnTo>
                    <a:pt x="56706" y="1876251"/>
                  </a:lnTo>
                  <a:lnTo>
                    <a:pt x="70507" y="1945788"/>
                  </a:lnTo>
                  <a:lnTo>
                    <a:pt x="86012" y="2016986"/>
                  </a:lnTo>
                  <a:lnTo>
                    <a:pt x="92008" y="2043370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11628" y="1450973"/>
              <a:ext cx="1998345" cy="1856105"/>
            </a:xfrm>
            <a:custGeom>
              <a:avLst/>
              <a:gdLst/>
              <a:ahLst/>
              <a:cxnLst/>
              <a:rect l="l" t="t" r="r" b="b"/>
              <a:pathLst>
                <a:path w="1998344" h="1856104">
                  <a:moveTo>
                    <a:pt x="366660" y="1199539"/>
                  </a:moveTo>
                  <a:lnTo>
                    <a:pt x="361650" y="1195880"/>
                  </a:lnTo>
                  <a:lnTo>
                    <a:pt x="358343" y="1190640"/>
                  </a:lnTo>
                  <a:lnTo>
                    <a:pt x="357123" y="1184324"/>
                  </a:lnTo>
                  <a:lnTo>
                    <a:pt x="358524" y="1142759"/>
                  </a:lnTo>
                  <a:lnTo>
                    <a:pt x="359401" y="1094347"/>
                  </a:lnTo>
                  <a:lnTo>
                    <a:pt x="359375" y="1041099"/>
                  </a:lnTo>
                  <a:lnTo>
                    <a:pt x="358066" y="985028"/>
                  </a:lnTo>
                  <a:lnTo>
                    <a:pt x="355095" y="928144"/>
                  </a:lnTo>
                  <a:lnTo>
                    <a:pt x="350084" y="872460"/>
                  </a:lnTo>
                  <a:lnTo>
                    <a:pt x="342654" y="819987"/>
                  </a:lnTo>
                  <a:lnTo>
                    <a:pt x="332426" y="772736"/>
                  </a:lnTo>
                  <a:lnTo>
                    <a:pt x="319020" y="732720"/>
                  </a:lnTo>
                  <a:lnTo>
                    <a:pt x="296343" y="688184"/>
                  </a:lnTo>
                  <a:lnTo>
                    <a:pt x="267474" y="645197"/>
                  </a:lnTo>
                  <a:lnTo>
                    <a:pt x="233790" y="604103"/>
                  </a:lnTo>
                  <a:lnTo>
                    <a:pt x="196674" y="565248"/>
                  </a:lnTo>
                  <a:lnTo>
                    <a:pt x="157503" y="528976"/>
                  </a:lnTo>
                  <a:lnTo>
                    <a:pt x="117657" y="495633"/>
                  </a:lnTo>
                  <a:lnTo>
                    <a:pt x="78517" y="465564"/>
                  </a:lnTo>
                  <a:lnTo>
                    <a:pt x="41462" y="439113"/>
                  </a:lnTo>
                  <a:lnTo>
                    <a:pt x="7871" y="416626"/>
                  </a:lnTo>
                  <a:lnTo>
                    <a:pt x="2902" y="413208"/>
                  </a:lnTo>
                  <a:lnTo>
                    <a:pt x="0" y="407649"/>
                  </a:lnTo>
                  <a:lnTo>
                    <a:pt x="589" y="401328"/>
                  </a:lnTo>
                  <a:lnTo>
                    <a:pt x="1554" y="392336"/>
                  </a:lnTo>
                  <a:lnTo>
                    <a:pt x="9576" y="386024"/>
                  </a:lnTo>
                  <a:lnTo>
                    <a:pt x="18568" y="386987"/>
                  </a:lnTo>
                  <a:lnTo>
                    <a:pt x="69270" y="390778"/>
                  </a:lnTo>
                  <a:lnTo>
                    <a:pt x="120020" y="391637"/>
                  </a:lnTo>
                  <a:lnTo>
                    <a:pt x="170683" y="389582"/>
                  </a:lnTo>
                  <a:lnTo>
                    <a:pt x="221122" y="384631"/>
                  </a:lnTo>
                  <a:lnTo>
                    <a:pt x="271201" y="376800"/>
                  </a:lnTo>
                  <a:lnTo>
                    <a:pt x="320785" y="366106"/>
                  </a:lnTo>
                  <a:lnTo>
                    <a:pt x="369737" y="352568"/>
                  </a:lnTo>
                  <a:lnTo>
                    <a:pt x="417920" y="336201"/>
                  </a:lnTo>
                  <a:lnTo>
                    <a:pt x="471148" y="312901"/>
                  </a:lnTo>
                  <a:lnTo>
                    <a:pt x="520869" y="284750"/>
                  </a:lnTo>
                  <a:lnTo>
                    <a:pt x="567027" y="252776"/>
                  </a:lnTo>
                  <a:lnTo>
                    <a:pt x="609567" y="218007"/>
                  </a:lnTo>
                  <a:lnTo>
                    <a:pt x="648444" y="181461"/>
                  </a:lnTo>
                  <a:lnTo>
                    <a:pt x="683573" y="144199"/>
                  </a:lnTo>
                  <a:lnTo>
                    <a:pt x="714929" y="107216"/>
                  </a:lnTo>
                  <a:lnTo>
                    <a:pt x="742447" y="71552"/>
                  </a:lnTo>
                  <a:lnTo>
                    <a:pt x="766072" y="38235"/>
                  </a:lnTo>
                  <a:lnTo>
                    <a:pt x="788743" y="3192"/>
                  </a:lnTo>
                  <a:lnTo>
                    <a:pt x="794858" y="0"/>
                  </a:lnTo>
                  <a:lnTo>
                    <a:pt x="815785" y="17722"/>
                  </a:lnTo>
                  <a:lnTo>
                    <a:pt x="813779" y="51395"/>
                  </a:lnTo>
                  <a:lnTo>
                    <a:pt x="812469" y="89832"/>
                  </a:lnTo>
                  <a:lnTo>
                    <a:pt x="812231" y="132425"/>
                  </a:lnTo>
                  <a:lnTo>
                    <a:pt x="813438" y="178567"/>
                  </a:lnTo>
                  <a:lnTo>
                    <a:pt x="816466" y="227650"/>
                  </a:lnTo>
                  <a:lnTo>
                    <a:pt x="821689" y="279068"/>
                  </a:lnTo>
                  <a:lnTo>
                    <a:pt x="829482" y="332213"/>
                  </a:lnTo>
                  <a:lnTo>
                    <a:pt x="840219" y="386477"/>
                  </a:lnTo>
                  <a:lnTo>
                    <a:pt x="854276" y="441253"/>
                  </a:lnTo>
                  <a:lnTo>
                    <a:pt x="872027" y="495934"/>
                  </a:lnTo>
                  <a:lnTo>
                    <a:pt x="892852" y="539714"/>
                  </a:lnTo>
                  <a:lnTo>
                    <a:pt x="922164" y="582885"/>
                  </a:lnTo>
                  <a:lnTo>
                    <a:pt x="957809" y="624722"/>
                  </a:lnTo>
                  <a:lnTo>
                    <a:pt x="997635" y="664500"/>
                  </a:lnTo>
                  <a:lnTo>
                    <a:pt x="1039489" y="701494"/>
                  </a:lnTo>
                  <a:lnTo>
                    <a:pt x="1081219" y="734981"/>
                  </a:lnTo>
                  <a:lnTo>
                    <a:pt x="1120672" y="764234"/>
                  </a:lnTo>
                  <a:lnTo>
                    <a:pt x="1155696" y="788530"/>
                  </a:lnTo>
                  <a:lnTo>
                    <a:pt x="1160374" y="791392"/>
                  </a:lnTo>
                  <a:lnTo>
                    <a:pt x="1162854" y="796818"/>
                  </a:lnTo>
                  <a:lnTo>
                    <a:pt x="1145554" y="817878"/>
                  </a:lnTo>
                  <a:lnTo>
                    <a:pt x="1110995" y="815915"/>
                  </a:lnTo>
                  <a:lnTo>
                    <a:pt x="1070930" y="814816"/>
                  </a:lnTo>
                  <a:lnTo>
                    <a:pt x="1026159" y="815072"/>
                  </a:lnTo>
                  <a:lnTo>
                    <a:pt x="977481" y="817174"/>
                  </a:lnTo>
                  <a:lnTo>
                    <a:pt x="925696" y="821611"/>
                  </a:lnTo>
                  <a:lnTo>
                    <a:pt x="871602" y="828874"/>
                  </a:lnTo>
                  <a:lnTo>
                    <a:pt x="815999" y="839455"/>
                  </a:lnTo>
                  <a:lnTo>
                    <a:pt x="759685" y="853842"/>
                  </a:lnTo>
                  <a:lnTo>
                    <a:pt x="710023" y="872653"/>
                  </a:lnTo>
                  <a:lnTo>
                    <a:pt x="662219" y="898734"/>
                  </a:lnTo>
                  <a:lnTo>
                    <a:pt x="616608" y="930623"/>
                  </a:lnTo>
                  <a:lnTo>
                    <a:pt x="573523" y="966857"/>
                  </a:lnTo>
                  <a:lnTo>
                    <a:pt x="533298" y="1005975"/>
                  </a:lnTo>
                  <a:lnTo>
                    <a:pt x="496266" y="1046512"/>
                  </a:lnTo>
                  <a:lnTo>
                    <a:pt x="462760" y="1087008"/>
                  </a:lnTo>
                  <a:lnTo>
                    <a:pt x="433114" y="1125999"/>
                  </a:lnTo>
                  <a:lnTo>
                    <a:pt x="407662" y="1162024"/>
                  </a:lnTo>
                  <a:lnTo>
                    <a:pt x="383874" y="1198298"/>
                  </a:lnTo>
                  <a:lnTo>
                    <a:pt x="378423" y="1201145"/>
                  </a:lnTo>
                  <a:lnTo>
                    <a:pt x="378667" y="1201222"/>
                  </a:lnTo>
                  <a:lnTo>
                    <a:pt x="372841" y="1200876"/>
                  </a:lnTo>
                  <a:lnTo>
                    <a:pt x="366660" y="1199539"/>
                  </a:lnTo>
                  <a:close/>
                </a:path>
                <a:path w="1998344" h="1856104">
                  <a:moveTo>
                    <a:pt x="1672875" y="1001986"/>
                  </a:moveTo>
                  <a:lnTo>
                    <a:pt x="1670021" y="999231"/>
                  </a:lnTo>
                  <a:lnTo>
                    <a:pt x="1670238" y="995581"/>
                  </a:lnTo>
                  <a:lnTo>
                    <a:pt x="1671146" y="953865"/>
                  </a:lnTo>
                  <a:lnTo>
                    <a:pt x="1670083" y="903165"/>
                  </a:lnTo>
                  <a:lnTo>
                    <a:pt x="1665240" y="852847"/>
                  </a:lnTo>
                  <a:lnTo>
                    <a:pt x="1654809" y="812278"/>
                  </a:lnTo>
                  <a:lnTo>
                    <a:pt x="1630472" y="772405"/>
                  </a:lnTo>
                  <a:lnTo>
                    <a:pt x="1597032" y="736689"/>
                  </a:lnTo>
                  <a:lnTo>
                    <a:pt x="1560851" y="706648"/>
                  </a:lnTo>
                  <a:lnTo>
                    <a:pt x="1528294" y="683801"/>
                  </a:lnTo>
                  <a:lnTo>
                    <a:pt x="1525889" y="682581"/>
                  </a:lnTo>
                  <a:lnTo>
                    <a:pt x="1524728" y="680358"/>
                  </a:lnTo>
                  <a:lnTo>
                    <a:pt x="1525101" y="677687"/>
                  </a:lnTo>
                  <a:lnTo>
                    <a:pt x="1525741" y="674169"/>
                  </a:lnTo>
                  <a:lnTo>
                    <a:pt x="1528785" y="671872"/>
                  </a:lnTo>
                  <a:lnTo>
                    <a:pt x="1532435" y="672088"/>
                  </a:lnTo>
                  <a:lnTo>
                    <a:pt x="1573701" y="673923"/>
                  </a:lnTo>
                  <a:lnTo>
                    <a:pt x="1614791" y="671041"/>
                  </a:lnTo>
                  <a:lnTo>
                    <a:pt x="1655247" y="663516"/>
                  </a:lnTo>
                  <a:lnTo>
                    <a:pt x="1694610" y="651422"/>
                  </a:lnTo>
                  <a:lnTo>
                    <a:pt x="1746105" y="624321"/>
                  </a:lnTo>
                  <a:lnTo>
                    <a:pt x="1788381" y="588837"/>
                  </a:lnTo>
                  <a:lnTo>
                    <a:pt x="1821157" y="551416"/>
                  </a:lnTo>
                  <a:lnTo>
                    <a:pt x="1844151" y="518506"/>
                  </a:lnTo>
                  <a:lnTo>
                    <a:pt x="1845794" y="516233"/>
                  </a:lnTo>
                  <a:lnTo>
                    <a:pt x="1848017" y="515072"/>
                  </a:lnTo>
                  <a:lnTo>
                    <a:pt x="1850265" y="515313"/>
                  </a:lnTo>
                  <a:lnTo>
                    <a:pt x="1853915" y="515529"/>
                  </a:lnTo>
                  <a:lnTo>
                    <a:pt x="1856635" y="518707"/>
                  </a:lnTo>
                  <a:lnTo>
                    <a:pt x="1856419" y="522357"/>
                  </a:lnTo>
                  <a:lnTo>
                    <a:pt x="1855010" y="560183"/>
                  </a:lnTo>
                  <a:lnTo>
                    <a:pt x="1856887" y="607668"/>
                  </a:lnTo>
                  <a:lnTo>
                    <a:pt x="1864361" y="660917"/>
                  </a:lnTo>
                  <a:lnTo>
                    <a:pt x="1879743" y="716039"/>
                  </a:lnTo>
                  <a:lnTo>
                    <a:pt x="1900039" y="751412"/>
                  </a:lnTo>
                  <a:lnTo>
                    <a:pt x="1930629" y="784527"/>
                  </a:lnTo>
                  <a:lnTo>
                    <a:pt x="1964558" y="813113"/>
                  </a:lnTo>
                  <a:lnTo>
                    <a:pt x="1994870" y="834899"/>
                  </a:lnTo>
                  <a:lnTo>
                    <a:pt x="1996720" y="836410"/>
                  </a:lnTo>
                  <a:lnTo>
                    <a:pt x="1997874" y="838631"/>
                  </a:lnTo>
                  <a:lnTo>
                    <a:pt x="1995506" y="846173"/>
                  </a:lnTo>
                  <a:lnTo>
                    <a:pt x="1994246" y="847252"/>
                  </a:lnTo>
                  <a:lnTo>
                    <a:pt x="1990596" y="847035"/>
                  </a:lnTo>
                  <a:lnTo>
                    <a:pt x="1960072" y="845704"/>
                  </a:lnTo>
                  <a:lnTo>
                    <a:pt x="1879027" y="851228"/>
                  </a:lnTo>
                  <a:lnTo>
                    <a:pt x="1833640" y="861439"/>
                  </a:lnTo>
                  <a:lnTo>
                    <a:pt x="1784609" y="885871"/>
                  </a:lnTo>
                  <a:lnTo>
                    <a:pt x="1741643" y="923187"/>
                  </a:lnTo>
                  <a:lnTo>
                    <a:pt x="1706785" y="964093"/>
                  </a:lnTo>
                  <a:lnTo>
                    <a:pt x="1682083" y="999299"/>
                  </a:lnTo>
                  <a:lnTo>
                    <a:pt x="1680996" y="1001282"/>
                  </a:lnTo>
                  <a:lnTo>
                    <a:pt x="1678773" y="1002443"/>
                  </a:lnTo>
                  <a:lnTo>
                    <a:pt x="1676525" y="1002202"/>
                  </a:lnTo>
                  <a:lnTo>
                    <a:pt x="1672875" y="1001986"/>
                  </a:lnTo>
                  <a:close/>
                </a:path>
                <a:path w="1998344" h="1856104">
                  <a:moveTo>
                    <a:pt x="1058347" y="1855912"/>
                  </a:moveTo>
                  <a:lnTo>
                    <a:pt x="1045782" y="1851968"/>
                  </a:lnTo>
                  <a:lnTo>
                    <a:pt x="1044820" y="1850981"/>
                  </a:lnTo>
                  <a:lnTo>
                    <a:pt x="1045144" y="1845505"/>
                  </a:lnTo>
                  <a:lnTo>
                    <a:pt x="1046236" y="1805648"/>
                  </a:lnTo>
                  <a:lnTo>
                    <a:pt x="1046404" y="1757755"/>
                  </a:lnTo>
                  <a:lnTo>
                    <a:pt x="1044844" y="1705989"/>
                  </a:lnTo>
                  <a:lnTo>
                    <a:pt x="1040753" y="1654513"/>
                  </a:lnTo>
                  <a:lnTo>
                    <a:pt x="1033328" y="1607490"/>
                  </a:lnTo>
                  <a:lnTo>
                    <a:pt x="1021765" y="1569082"/>
                  </a:lnTo>
                  <a:lnTo>
                    <a:pt x="999560" y="1528576"/>
                  </a:lnTo>
                  <a:lnTo>
                    <a:pt x="969703" y="1490483"/>
                  </a:lnTo>
                  <a:lnTo>
                    <a:pt x="935078" y="1455489"/>
                  </a:lnTo>
                  <a:lnTo>
                    <a:pt x="898568" y="1424279"/>
                  </a:lnTo>
                  <a:lnTo>
                    <a:pt x="863055" y="1397540"/>
                  </a:lnTo>
                  <a:lnTo>
                    <a:pt x="831425" y="1375957"/>
                  </a:lnTo>
                  <a:lnTo>
                    <a:pt x="828306" y="1374048"/>
                  </a:lnTo>
                  <a:lnTo>
                    <a:pt x="826697" y="1370290"/>
                  </a:lnTo>
                  <a:lnTo>
                    <a:pt x="827237" y="1361165"/>
                  </a:lnTo>
                  <a:lnTo>
                    <a:pt x="832215" y="1357150"/>
                  </a:lnTo>
                  <a:lnTo>
                    <a:pt x="837558" y="1357898"/>
                  </a:lnTo>
                  <a:lnTo>
                    <a:pt x="887269" y="1360864"/>
                  </a:lnTo>
                  <a:lnTo>
                    <a:pt x="936878" y="1359248"/>
                  </a:lnTo>
                  <a:lnTo>
                    <a:pt x="986065" y="1353082"/>
                  </a:lnTo>
                  <a:lnTo>
                    <a:pt x="1034506" y="1342399"/>
                  </a:lnTo>
                  <a:lnTo>
                    <a:pt x="1081878" y="1327231"/>
                  </a:lnTo>
                  <a:lnTo>
                    <a:pt x="1134944" y="1301936"/>
                  </a:lnTo>
                  <a:lnTo>
                    <a:pt x="1182011" y="1269517"/>
                  </a:lnTo>
                  <a:lnTo>
                    <a:pt x="1222911" y="1232890"/>
                  </a:lnTo>
                  <a:lnTo>
                    <a:pt x="1257478" y="1194972"/>
                  </a:lnTo>
                  <a:lnTo>
                    <a:pt x="1285544" y="1158681"/>
                  </a:lnTo>
                  <a:lnTo>
                    <a:pt x="1306943" y="1126932"/>
                  </a:lnTo>
                  <a:lnTo>
                    <a:pt x="1308852" y="1123813"/>
                  </a:lnTo>
                  <a:lnTo>
                    <a:pt x="1312187" y="1122071"/>
                  </a:lnTo>
                  <a:lnTo>
                    <a:pt x="1321312" y="1122612"/>
                  </a:lnTo>
                  <a:lnTo>
                    <a:pt x="1325459" y="1127166"/>
                  </a:lnTo>
                  <a:lnTo>
                    <a:pt x="1325135" y="1132642"/>
                  </a:lnTo>
                  <a:lnTo>
                    <a:pt x="1323278" y="1168698"/>
                  </a:lnTo>
                  <a:lnTo>
                    <a:pt x="1323054" y="1212096"/>
                  </a:lnTo>
                  <a:lnTo>
                    <a:pt x="1325538" y="1261095"/>
                  </a:lnTo>
                  <a:lnTo>
                    <a:pt x="1331807" y="1313954"/>
                  </a:lnTo>
                  <a:lnTo>
                    <a:pt x="1342936" y="1368932"/>
                  </a:lnTo>
                  <a:lnTo>
                    <a:pt x="1360001" y="1424289"/>
                  </a:lnTo>
                  <a:lnTo>
                    <a:pt x="1382903" y="1467051"/>
                  </a:lnTo>
                  <a:lnTo>
                    <a:pt x="1417062" y="1508059"/>
                  </a:lnTo>
                  <a:lnTo>
                    <a:pt x="1457112" y="1545585"/>
                  </a:lnTo>
                  <a:lnTo>
                    <a:pt x="1497682" y="1577898"/>
                  </a:lnTo>
                  <a:lnTo>
                    <a:pt x="1533404" y="1603268"/>
                  </a:lnTo>
                  <a:lnTo>
                    <a:pt x="1536100" y="1605044"/>
                  </a:lnTo>
                  <a:lnTo>
                    <a:pt x="1537841" y="1608379"/>
                  </a:lnTo>
                  <a:lnTo>
                    <a:pt x="1537301" y="1617504"/>
                  </a:lnTo>
                  <a:lnTo>
                    <a:pt x="1532746" y="1621651"/>
                  </a:lnTo>
                  <a:lnTo>
                    <a:pt x="1527271" y="1621327"/>
                  </a:lnTo>
                  <a:lnTo>
                    <a:pt x="1491827" y="1619671"/>
                  </a:lnTo>
                  <a:lnTo>
                    <a:pt x="1448499" y="1619824"/>
                  </a:lnTo>
                  <a:lnTo>
                    <a:pt x="1399287" y="1623015"/>
                  </a:lnTo>
                  <a:lnTo>
                    <a:pt x="1346192" y="1630475"/>
                  </a:lnTo>
                  <a:lnTo>
                    <a:pt x="1291214" y="1643434"/>
                  </a:lnTo>
                  <a:lnTo>
                    <a:pt x="1241266" y="1665163"/>
                  </a:lnTo>
                  <a:lnTo>
                    <a:pt x="1194867" y="1697585"/>
                  </a:lnTo>
                  <a:lnTo>
                    <a:pt x="1152947" y="1736551"/>
                  </a:lnTo>
                  <a:lnTo>
                    <a:pt x="1116432" y="1777911"/>
                  </a:lnTo>
                  <a:lnTo>
                    <a:pt x="1086253" y="1817516"/>
                  </a:lnTo>
                  <a:lnTo>
                    <a:pt x="1063336" y="1851216"/>
                  </a:lnTo>
                  <a:lnTo>
                    <a:pt x="1061004" y="1854202"/>
                  </a:lnTo>
                  <a:lnTo>
                    <a:pt x="1058347" y="1855912"/>
                  </a:lnTo>
                  <a:close/>
                </a:path>
              </a:pathLst>
            </a:custGeom>
            <a:solidFill>
              <a:srgbClr val="7DB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504297" y="3769157"/>
            <a:ext cx="2783840" cy="3374390"/>
            <a:chOff x="15504297" y="3769157"/>
            <a:chExt cx="2783840" cy="3374390"/>
          </a:xfrm>
        </p:grpSpPr>
        <p:sp>
          <p:nvSpPr>
            <p:cNvPr id="11" name="object 11"/>
            <p:cNvSpPr/>
            <p:nvPr/>
          </p:nvSpPr>
          <p:spPr>
            <a:xfrm>
              <a:off x="16042349" y="3769157"/>
              <a:ext cx="2245995" cy="2748280"/>
            </a:xfrm>
            <a:custGeom>
              <a:avLst/>
              <a:gdLst/>
              <a:ahLst/>
              <a:cxnLst/>
              <a:rect l="l" t="t" r="r" b="b"/>
              <a:pathLst>
                <a:path w="2245994" h="2748279">
                  <a:moveTo>
                    <a:pt x="681464" y="441629"/>
                  </a:moveTo>
                  <a:lnTo>
                    <a:pt x="726400" y="423314"/>
                  </a:lnTo>
                  <a:lnTo>
                    <a:pt x="771967" y="406304"/>
                  </a:lnTo>
                  <a:lnTo>
                    <a:pt x="818099" y="390510"/>
                  </a:lnTo>
                  <a:lnTo>
                    <a:pt x="864727" y="375841"/>
                  </a:lnTo>
                  <a:lnTo>
                    <a:pt x="911786" y="362206"/>
                  </a:lnTo>
                  <a:lnTo>
                    <a:pt x="959208" y="349515"/>
                  </a:lnTo>
                  <a:lnTo>
                    <a:pt x="1006927" y="337677"/>
                  </a:lnTo>
                  <a:lnTo>
                    <a:pt x="1054876" y="326602"/>
                  </a:lnTo>
                  <a:lnTo>
                    <a:pt x="1102988" y="316199"/>
                  </a:lnTo>
                  <a:lnTo>
                    <a:pt x="1151197" y="306378"/>
                  </a:lnTo>
                  <a:lnTo>
                    <a:pt x="1199435" y="297049"/>
                  </a:lnTo>
                  <a:lnTo>
                    <a:pt x="1295732" y="279502"/>
                  </a:lnTo>
                  <a:lnTo>
                    <a:pt x="1485741" y="246324"/>
                  </a:lnTo>
                  <a:lnTo>
                    <a:pt x="1582730" y="228674"/>
                  </a:lnTo>
                  <a:lnTo>
                    <a:pt x="1631230" y="219371"/>
                  </a:lnTo>
                  <a:lnTo>
                    <a:pt x="1679664" y="209587"/>
                  </a:lnTo>
                  <a:lnTo>
                    <a:pt x="1727978" y="199197"/>
                  </a:lnTo>
                  <a:lnTo>
                    <a:pt x="1776121" y="188079"/>
                  </a:lnTo>
                  <a:lnTo>
                    <a:pt x="1824039" y="176112"/>
                  </a:lnTo>
                  <a:lnTo>
                    <a:pt x="1871681" y="163171"/>
                  </a:lnTo>
                  <a:lnTo>
                    <a:pt x="1918993" y="149135"/>
                  </a:lnTo>
                  <a:lnTo>
                    <a:pt x="1965924" y="133880"/>
                  </a:lnTo>
                  <a:lnTo>
                    <a:pt x="2012419" y="117284"/>
                  </a:lnTo>
                  <a:lnTo>
                    <a:pt x="2058428" y="99225"/>
                  </a:lnTo>
                  <a:lnTo>
                    <a:pt x="2103461" y="79571"/>
                  </a:lnTo>
                  <a:lnTo>
                    <a:pt x="2147258" y="58164"/>
                  </a:lnTo>
                  <a:lnTo>
                    <a:pt x="2189751" y="34977"/>
                  </a:lnTo>
                  <a:lnTo>
                    <a:pt x="2230877" y="9984"/>
                  </a:lnTo>
                  <a:lnTo>
                    <a:pt x="2245651" y="0"/>
                  </a:lnTo>
                  <a:lnTo>
                    <a:pt x="2245651" y="2748272"/>
                  </a:lnTo>
                  <a:lnTo>
                    <a:pt x="2172841" y="2722929"/>
                  </a:lnTo>
                  <a:lnTo>
                    <a:pt x="2123812" y="2709931"/>
                  </a:lnTo>
                  <a:lnTo>
                    <a:pt x="2074418" y="2699606"/>
                  </a:lnTo>
                  <a:lnTo>
                    <a:pt x="2024698" y="2691697"/>
                  </a:lnTo>
                  <a:lnTo>
                    <a:pt x="1974692" y="2685947"/>
                  </a:lnTo>
                  <a:lnTo>
                    <a:pt x="1924442" y="2682098"/>
                  </a:lnTo>
                  <a:lnTo>
                    <a:pt x="1873987" y="2679893"/>
                  </a:lnTo>
                  <a:lnTo>
                    <a:pt x="1823368" y="2679076"/>
                  </a:lnTo>
                  <a:lnTo>
                    <a:pt x="1772625" y="2679388"/>
                  </a:lnTo>
                  <a:lnTo>
                    <a:pt x="1721798" y="2680573"/>
                  </a:lnTo>
                  <a:lnTo>
                    <a:pt x="1670928" y="2682374"/>
                  </a:lnTo>
                  <a:lnTo>
                    <a:pt x="1518460" y="2688894"/>
                  </a:lnTo>
                  <a:lnTo>
                    <a:pt x="1465598" y="2690415"/>
                  </a:lnTo>
                  <a:lnTo>
                    <a:pt x="1413008" y="2690865"/>
                  </a:lnTo>
                  <a:lnTo>
                    <a:pt x="1360685" y="2690155"/>
                  </a:lnTo>
                  <a:lnTo>
                    <a:pt x="1308626" y="2688196"/>
                  </a:lnTo>
                  <a:lnTo>
                    <a:pt x="1256826" y="2684899"/>
                  </a:lnTo>
                  <a:lnTo>
                    <a:pt x="1205282" y="2680176"/>
                  </a:lnTo>
                  <a:lnTo>
                    <a:pt x="1153989" y="2673937"/>
                  </a:lnTo>
                  <a:lnTo>
                    <a:pt x="1102942" y="2666093"/>
                  </a:lnTo>
                  <a:lnTo>
                    <a:pt x="1052138" y="2656555"/>
                  </a:lnTo>
                  <a:lnTo>
                    <a:pt x="1001573" y="2645234"/>
                  </a:lnTo>
                  <a:lnTo>
                    <a:pt x="951242" y="2632041"/>
                  </a:lnTo>
                  <a:lnTo>
                    <a:pt x="901141" y="2616887"/>
                  </a:lnTo>
                  <a:lnTo>
                    <a:pt x="851266" y="2599684"/>
                  </a:lnTo>
                  <a:lnTo>
                    <a:pt x="804651" y="2581660"/>
                  </a:lnTo>
                  <a:lnTo>
                    <a:pt x="758722" y="2562052"/>
                  </a:lnTo>
                  <a:lnTo>
                    <a:pt x="713541" y="2540889"/>
                  </a:lnTo>
                  <a:lnTo>
                    <a:pt x="669169" y="2518198"/>
                  </a:lnTo>
                  <a:lnTo>
                    <a:pt x="625667" y="2494007"/>
                  </a:lnTo>
                  <a:lnTo>
                    <a:pt x="583097" y="2468345"/>
                  </a:lnTo>
                  <a:lnTo>
                    <a:pt x="541520" y="2441240"/>
                  </a:lnTo>
                  <a:lnTo>
                    <a:pt x="500998" y="2412719"/>
                  </a:lnTo>
                  <a:lnTo>
                    <a:pt x="461591" y="2382812"/>
                  </a:lnTo>
                  <a:lnTo>
                    <a:pt x="423361" y="2351546"/>
                  </a:lnTo>
                  <a:lnTo>
                    <a:pt x="386370" y="2318950"/>
                  </a:lnTo>
                  <a:lnTo>
                    <a:pt x="350679" y="2285051"/>
                  </a:lnTo>
                  <a:lnTo>
                    <a:pt x="316348" y="2249878"/>
                  </a:lnTo>
                  <a:lnTo>
                    <a:pt x="283441" y="2213458"/>
                  </a:lnTo>
                  <a:lnTo>
                    <a:pt x="252017" y="2175821"/>
                  </a:lnTo>
                  <a:lnTo>
                    <a:pt x="222139" y="2136994"/>
                  </a:lnTo>
                  <a:lnTo>
                    <a:pt x="193868" y="2097005"/>
                  </a:lnTo>
                  <a:lnTo>
                    <a:pt x="167264" y="2055883"/>
                  </a:lnTo>
                  <a:lnTo>
                    <a:pt x="142390" y="2013655"/>
                  </a:lnTo>
                  <a:lnTo>
                    <a:pt x="119307" y="1970350"/>
                  </a:lnTo>
                  <a:lnTo>
                    <a:pt x="98076" y="1925997"/>
                  </a:lnTo>
                  <a:lnTo>
                    <a:pt x="78758" y="1880622"/>
                  </a:lnTo>
                  <a:lnTo>
                    <a:pt x="61415" y="1834255"/>
                  </a:lnTo>
                  <a:lnTo>
                    <a:pt x="46109" y="1786923"/>
                  </a:lnTo>
                  <a:lnTo>
                    <a:pt x="32900" y="1738655"/>
                  </a:lnTo>
                  <a:lnTo>
                    <a:pt x="22464" y="1692501"/>
                  </a:lnTo>
                  <a:lnTo>
                    <a:pt x="14018" y="1645890"/>
                  </a:lnTo>
                  <a:lnTo>
                    <a:pt x="7556" y="1598907"/>
                  </a:lnTo>
                  <a:lnTo>
                    <a:pt x="3071" y="1551638"/>
                  </a:lnTo>
                  <a:lnTo>
                    <a:pt x="554" y="1504170"/>
                  </a:lnTo>
                  <a:lnTo>
                    <a:pt x="0" y="1456589"/>
                  </a:lnTo>
                  <a:lnTo>
                    <a:pt x="1400" y="1408982"/>
                  </a:lnTo>
                  <a:lnTo>
                    <a:pt x="4748" y="1361435"/>
                  </a:lnTo>
                  <a:lnTo>
                    <a:pt x="10036" y="1314034"/>
                  </a:lnTo>
                  <a:lnTo>
                    <a:pt x="17258" y="1266866"/>
                  </a:lnTo>
                  <a:lnTo>
                    <a:pt x="26405" y="1220017"/>
                  </a:lnTo>
                  <a:lnTo>
                    <a:pt x="37472" y="1173574"/>
                  </a:lnTo>
                  <a:lnTo>
                    <a:pt x="50451" y="1127622"/>
                  </a:lnTo>
                  <a:lnTo>
                    <a:pt x="65334" y="1082249"/>
                  </a:lnTo>
                  <a:lnTo>
                    <a:pt x="82114" y="1037540"/>
                  </a:lnTo>
                  <a:lnTo>
                    <a:pt x="100785" y="993583"/>
                  </a:lnTo>
                  <a:lnTo>
                    <a:pt x="121338" y="950463"/>
                  </a:lnTo>
                  <a:lnTo>
                    <a:pt x="143768" y="908267"/>
                  </a:lnTo>
                  <a:lnTo>
                    <a:pt x="168066" y="867081"/>
                  </a:lnTo>
                  <a:lnTo>
                    <a:pt x="194226" y="826991"/>
                  </a:lnTo>
                  <a:lnTo>
                    <a:pt x="222241" y="788085"/>
                  </a:lnTo>
                  <a:lnTo>
                    <a:pt x="252102" y="750448"/>
                  </a:lnTo>
                  <a:lnTo>
                    <a:pt x="283804" y="714166"/>
                  </a:lnTo>
                  <a:lnTo>
                    <a:pt x="317338" y="679327"/>
                  </a:lnTo>
                  <a:lnTo>
                    <a:pt x="352698" y="646016"/>
                  </a:lnTo>
                  <a:lnTo>
                    <a:pt x="390183" y="613997"/>
                  </a:lnTo>
                  <a:lnTo>
                    <a:pt x="428833" y="584008"/>
                  </a:lnTo>
                  <a:lnTo>
                    <a:pt x="468582" y="555958"/>
                  </a:lnTo>
                  <a:lnTo>
                    <a:pt x="509362" y="529757"/>
                  </a:lnTo>
                  <a:lnTo>
                    <a:pt x="551107" y="505314"/>
                  </a:lnTo>
                  <a:lnTo>
                    <a:pt x="593750" y="482538"/>
                  </a:lnTo>
                  <a:lnTo>
                    <a:pt x="637225" y="461340"/>
                  </a:lnTo>
                  <a:lnTo>
                    <a:pt x="681464" y="441629"/>
                  </a:lnTo>
                  <a:close/>
                </a:path>
              </a:pathLst>
            </a:custGeom>
            <a:solidFill>
              <a:srgbClr val="093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04297" y="5546244"/>
              <a:ext cx="2077720" cy="1597025"/>
            </a:xfrm>
            <a:custGeom>
              <a:avLst/>
              <a:gdLst/>
              <a:ahLst/>
              <a:cxnLst/>
              <a:rect l="l" t="t" r="r" b="b"/>
              <a:pathLst>
                <a:path w="2077719" h="1597025">
                  <a:moveTo>
                    <a:pt x="1473161" y="119700"/>
                  </a:moveTo>
                  <a:lnTo>
                    <a:pt x="1429556" y="98647"/>
                  </a:lnTo>
                  <a:lnTo>
                    <a:pt x="1385267" y="79599"/>
                  </a:lnTo>
                  <a:lnTo>
                    <a:pt x="1340351" y="62565"/>
                  </a:lnTo>
                  <a:lnTo>
                    <a:pt x="1294864" y="47556"/>
                  </a:lnTo>
                  <a:lnTo>
                    <a:pt x="1248861" y="34581"/>
                  </a:lnTo>
                  <a:lnTo>
                    <a:pt x="1202400" y="23650"/>
                  </a:lnTo>
                  <a:lnTo>
                    <a:pt x="1155536" y="14773"/>
                  </a:lnTo>
                  <a:lnTo>
                    <a:pt x="1108326" y="7960"/>
                  </a:lnTo>
                  <a:lnTo>
                    <a:pt x="1060825" y="3220"/>
                  </a:lnTo>
                  <a:lnTo>
                    <a:pt x="1013089" y="563"/>
                  </a:lnTo>
                  <a:lnTo>
                    <a:pt x="965175" y="0"/>
                  </a:lnTo>
                  <a:lnTo>
                    <a:pt x="917139" y="1538"/>
                  </a:lnTo>
                  <a:lnTo>
                    <a:pt x="869036" y="5190"/>
                  </a:lnTo>
                  <a:lnTo>
                    <a:pt x="820923" y="10963"/>
                  </a:lnTo>
                  <a:lnTo>
                    <a:pt x="772857" y="18868"/>
                  </a:lnTo>
                  <a:lnTo>
                    <a:pt x="724892" y="28916"/>
                  </a:lnTo>
                  <a:lnTo>
                    <a:pt x="677436" y="40966"/>
                  </a:lnTo>
                  <a:lnTo>
                    <a:pt x="630821" y="54982"/>
                  </a:lnTo>
                  <a:lnTo>
                    <a:pt x="585094" y="70932"/>
                  </a:lnTo>
                  <a:lnTo>
                    <a:pt x="540300" y="88781"/>
                  </a:lnTo>
                  <a:lnTo>
                    <a:pt x="496488" y="108497"/>
                  </a:lnTo>
                  <a:lnTo>
                    <a:pt x="453703" y="130046"/>
                  </a:lnTo>
                  <a:lnTo>
                    <a:pt x="411991" y="153394"/>
                  </a:lnTo>
                  <a:lnTo>
                    <a:pt x="371400" y="178509"/>
                  </a:lnTo>
                  <a:lnTo>
                    <a:pt x="331975" y="205357"/>
                  </a:lnTo>
                  <a:lnTo>
                    <a:pt x="293764" y="233905"/>
                  </a:lnTo>
                  <a:lnTo>
                    <a:pt x="256812" y="264120"/>
                  </a:lnTo>
                  <a:lnTo>
                    <a:pt x="221166" y="295968"/>
                  </a:lnTo>
                  <a:lnTo>
                    <a:pt x="186874" y="329416"/>
                  </a:lnTo>
                  <a:lnTo>
                    <a:pt x="153980" y="364431"/>
                  </a:lnTo>
                  <a:lnTo>
                    <a:pt x="122532" y="400979"/>
                  </a:lnTo>
                  <a:lnTo>
                    <a:pt x="92577" y="439027"/>
                  </a:lnTo>
                  <a:lnTo>
                    <a:pt x="64160" y="478542"/>
                  </a:lnTo>
                  <a:lnTo>
                    <a:pt x="37329" y="519490"/>
                  </a:lnTo>
                  <a:lnTo>
                    <a:pt x="35534" y="522039"/>
                  </a:lnTo>
                  <a:lnTo>
                    <a:pt x="34133" y="524788"/>
                  </a:lnTo>
                  <a:lnTo>
                    <a:pt x="32338" y="527336"/>
                  </a:lnTo>
                  <a:lnTo>
                    <a:pt x="12913" y="567817"/>
                  </a:lnTo>
                  <a:lnTo>
                    <a:pt x="2231" y="610018"/>
                  </a:lnTo>
                  <a:lnTo>
                    <a:pt x="0" y="652725"/>
                  </a:lnTo>
                  <a:lnTo>
                    <a:pt x="5929" y="694722"/>
                  </a:lnTo>
                  <a:lnTo>
                    <a:pt x="19729" y="734795"/>
                  </a:lnTo>
                  <a:lnTo>
                    <a:pt x="41108" y="771728"/>
                  </a:lnTo>
                  <a:lnTo>
                    <a:pt x="69776" y="804307"/>
                  </a:lnTo>
                  <a:lnTo>
                    <a:pt x="105441" y="831315"/>
                  </a:lnTo>
                  <a:lnTo>
                    <a:pt x="145743" y="850812"/>
                  </a:lnTo>
                  <a:lnTo>
                    <a:pt x="187841" y="861565"/>
                  </a:lnTo>
                  <a:lnTo>
                    <a:pt x="230506" y="863862"/>
                  </a:lnTo>
                  <a:lnTo>
                    <a:pt x="272505" y="857992"/>
                  </a:lnTo>
                  <a:lnTo>
                    <a:pt x="312607" y="844243"/>
                  </a:lnTo>
                  <a:lnTo>
                    <a:pt x="349581" y="822903"/>
                  </a:lnTo>
                  <a:lnTo>
                    <a:pt x="382196" y="794261"/>
                  </a:lnTo>
                  <a:lnTo>
                    <a:pt x="409219" y="758604"/>
                  </a:lnTo>
                  <a:lnTo>
                    <a:pt x="410020" y="757034"/>
                  </a:lnTo>
                  <a:lnTo>
                    <a:pt x="411214" y="755663"/>
                  </a:lnTo>
                  <a:lnTo>
                    <a:pt x="438647" y="714549"/>
                  </a:lnTo>
                  <a:lnTo>
                    <a:pt x="467365" y="677874"/>
                  </a:lnTo>
                  <a:lnTo>
                    <a:pt x="498216" y="643711"/>
                  </a:lnTo>
                  <a:lnTo>
                    <a:pt x="531044" y="612096"/>
                  </a:lnTo>
                  <a:lnTo>
                    <a:pt x="565693" y="583064"/>
                  </a:lnTo>
                  <a:lnTo>
                    <a:pt x="602009" y="556650"/>
                  </a:lnTo>
                  <a:lnTo>
                    <a:pt x="639835" y="532890"/>
                  </a:lnTo>
                  <a:lnTo>
                    <a:pt x="679018" y="511820"/>
                  </a:lnTo>
                  <a:lnTo>
                    <a:pt x="719401" y="493475"/>
                  </a:lnTo>
                  <a:lnTo>
                    <a:pt x="760829" y="477891"/>
                  </a:lnTo>
                  <a:lnTo>
                    <a:pt x="803148" y="465102"/>
                  </a:lnTo>
                  <a:lnTo>
                    <a:pt x="846201" y="455146"/>
                  </a:lnTo>
                  <a:lnTo>
                    <a:pt x="889834" y="448056"/>
                  </a:lnTo>
                  <a:lnTo>
                    <a:pt x="933891" y="443869"/>
                  </a:lnTo>
                  <a:lnTo>
                    <a:pt x="978218" y="442620"/>
                  </a:lnTo>
                  <a:lnTo>
                    <a:pt x="1022658" y="444345"/>
                  </a:lnTo>
                  <a:lnTo>
                    <a:pt x="1067057" y="449080"/>
                  </a:lnTo>
                  <a:lnTo>
                    <a:pt x="1111259" y="456859"/>
                  </a:lnTo>
                  <a:lnTo>
                    <a:pt x="1155110" y="467718"/>
                  </a:lnTo>
                  <a:lnTo>
                    <a:pt x="1198453" y="481693"/>
                  </a:lnTo>
                  <a:lnTo>
                    <a:pt x="1241134" y="498820"/>
                  </a:lnTo>
                  <a:lnTo>
                    <a:pt x="1282998" y="519133"/>
                  </a:lnTo>
                  <a:lnTo>
                    <a:pt x="1323888" y="542669"/>
                  </a:lnTo>
                  <a:lnTo>
                    <a:pt x="1363509" y="569418"/>
                  </a:lnTo>
                  <a:lnTo>
                    <a:pt x="1400683" y="598551"/>
                  </a:lnTo>
                  <a:lnTo>
                    <a:pt x="1435354" y="629914"/>
                  </a:lnTo>
                  <a:lnTo>
                    <a:pt x="1467465" y="663351"/>
                  </a:lnTo>
                  <a:lnTo>
                    <a:pt x="1496959" y="698706"/>
                  </a:lnTo>
                  <a:lnTo>
                    <a:pt x="1523779" y="735823"/>
                  </a:lnTo>
                  <a:lnTo>
                    <a:pt x="1547867" y="774548"/>
                  </a:lnTo>
                  <a:lnTo>
                    <a:pt x="1569166" y="814724"/>
                  </a:lnTo>
                  <a:lnTo>
                    <a:pt x="1587620" y="856197"/>
                  </a:lnTo>
                  <a:lnTo>
                    <a:pt x="1603172" y="898810"/>
                  </a:lnTo>
                  <a:lnTo>
                    <a:pt x="1615764" y="942409"/>
                  </a:lnTo>
                  <a:lnTo>
                    <a:pt x="1625339" y="986837"/>
                  </a:lnTo>
                  <a:lnTo>
                    <a:pt x="1631840" y="1031940"/>
                  </a:lnTo>
                  <a:lnTo>
                    <a:pt x="1635210" y="1077562"/>
                  </a:lnTo>
                  <a:lnTo>
                    <a:pt x="1635393" y="1123547"/>
                  </a:lnTo>
                  <a:lnTo>
                    <a:pt x="1632331" y="1169739"/>
                  </a:lnTo>
                  <a:lnTo>
                    <a:pt x="1625966" y="1215984"/>
                  </a:lnTo>
                  <a:lnTo>
                    <a:pt x="1616243" y="1262127"/>
                  </a:lnTo>
                  <a:lnTo>
                    <a:pt x="1603103" y="1308010"/>
                  </a:lnTo>
                  <a:lnTo>
                    <a:pt x="1593587" y="1351680"/>
                  </a:lnTo>
                  <a:lnTo>
                    <a:pt x="1592996" y="1395076"/>
                  </a:lnTo>
                  <a:lnTo>
                    <a:pt x="1600760" y="1437073"/>
                  </a:lnTo>
                  <a:lnTo>
                    <a:pt x="1616311" y="1476547"/>
                  </a:lnTo>
                  <a:lnTo>
                    <a:pt x="1639080" y="1512372"/>
                  </a:lnTo>
                  <a:lnTo>
                    <a:pt x="1668499" y="1543424"/>
                  </a:lnTo>
                  <a:lnTo>
                    <a:pt x="1703999" y="1568577"/>
                  </a:lnTo>
                  <a:lnTo>
                    <a:pt x="1745011" y="1586707"/>
                  </a:lnTo>
                  <a:lnTo>
                    <a:pt x="1788681" y="1596223"/>
                  </a:lnTo>
                  <a:lnTo>
                    <a:pt x="1832077" y="1596814"/>
                  </a:lnTo>
                  <a:lnTo>
                    <a:pt x="1874075" y="1589050"/>
                  </a:lnTo>
                  <a:lnTo>
                    <a:pt x="1913548" y="1573499"/>
                  </a:lnTo>
                  <a:lnTo>
                    <a:pt x="1949374" y="1550730"/>
                  </a:lnTo>
                  <a:lnTo>
                    <a:pt x="1980425" y="1521311"/>
                  </a:lnTo>
                  <a:lnTo>
                    <a:pt x="2005578" y="1485811"/>
                  </a:lnTo>
                  <a:lnTo>
                    <a:pt x="2023708" y="1444799"/>
                  </a:lnTo>
                  <a:lnTo>
                    <a:pt x="2037616" y="1398492"/>
                  </a:lnTo>
                  <a:lnTo>
                    <a:pt x="2049436" y="1351653"/>
                  </a:lnTo>
                  <a:lnTo>
                    <a:pt x="2059168" y="1304367"/>
                  </a:lnTo>
                  <a:lnTo>
                    <a:pt x="2066810" y="1256718"/>
                  </a:lnTo>
                  <a:lnTo>
                    <a:pt x="2072361" y="1208789"/>
                  </a:lnTo>
                  <a:lnTo>
                    <a:pt x="2075822" y="1160665"/>
                  </a:lnTo>
                  <a:lnTo>
                    <a:pt x="2077192" y="1112429"/>
                  </a:lnTo>
                  <a:lnTo>
                    <a:pt x="2076469" y="1064167"/>
                  </a:lnTo>
                  <a:lnTo>
                    <a:pt x="2073654" y="1015961"/>
                  </a:lnTo>
                  <a:lnTo>
                    <a:pt x="2068745" y="967897"/>
                  </a:lnTo>
                  <a:lnTo>
                    <a:pt x="2061742" y="920058"/>
                  </a:lnTo>
                  <a:lnTo>
                    <a:pt x="2052645" y="872529"/>
                  </a:lnTo>
                  <a:lnTo>
                    <a:pt x="2041451" y="825393"/>
                  </a:lnTo>
                  <a:lnTo>
                    <a:pt x="2028162" y="778734"/>
                  </a:lnTo>
                  <a:lnTo>
                    <a:pt x="2012776" y="732637"/>
                  </a:lnTo>
                  <a:lnTo>
                    <a:pt x="1995115" y="686501"/>
                  </a:lnTo>
                  <a:lnTo>
                    <a:pt x="1975418" y="641292"/>
                  </a:lnTo>
                  <a:lnTo>
                    <a:pt x="1953738" y="597075"/>
                  </a:lnTo>
                  <a:lnTo>
                    <a:pt x="1930128" y="553917"/>
                  </a:lnTo>
                  <a:lnTo>
                    <a:pt x="1904640" y="511882"/>
                  </a:lnTo>
                  <a:lnTo>
                    <a:pt x="1877327" y="471037"/>
                  </a:lnTo>
                  <a:lnTo>
                    <a:pt x="1848242" y="431447"/>
                  </a:lnTo>
                  <a:lnTo>
                    <a:pt x="1817438" y="393178"/>
                  </a:lnTo>
                  <a:lnTo>
                    <a:pt x="1784967" y="356295"/>
                  </a:lnTo>
                  <a:lnTo>
                    <a:pt x="1750882" y="320864"/>
                  </a:lnTo>
                  <a:lnTo>
                    <a:pt x="1715237" y="286950"/>
                  </a:lnTo>
                  <a:lnTo>
                    <a:pt x="1678082" y="254620"/>
                  </a:lnTo>
                  <a:lnTo>
                    <a:pt x="1639473" y="223938"/>
                  </a:lnTo>
                  <a:lnTo>
                    <a:pt x="1599460" y="194970"/>
                  </a:lnTo>
                  <a:lnTo>
                    <a:pt x="1558098" y="167782"/>
                  </a:lnTo>
                  <a:lnTo>
                    <a:pt x="1516027" y="142749"/>
                  </a:lnTo>
                  <a:lnTo>
                    <a:pt x="1473161" y="119700"/>
                  </a:lnTo>
                  <a:close/>
                </a:path>
              </a:pathLst>
            </a:custGeom>
            <a:solidFill>
              <a:srgbClr val="7DB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6696576" y="9311004"/>
            <a:ext cx="1143000" cy="975994"/>
          </a:xfrm>
          <a:custGeom>
            <a:avLst/>
            <a:gdLst/>
            <a:ahLst/>
            <a:cxnLst/>
            <a:rect l="l" t="t" r="r" b="b"/>
            <a:pathLst>
              <a:path w="1143000" h="975995">
                <a:moveTo>
                  <a:pt x="807872" y="975995"/>
                </a:moveTo>
                <a:lnTo>
                  <a:pt x="556641" y="733755"/>
                </a:lnTo>
                <a:lnTo>
                  <a:pt x="323240" y="975995"/>
                </a:lnTo>
                <a:lnTo>
                  <a:pt x="363029" y="975995"/>
                </a:lnTo>
                <a:lnTo>
                  <a:pt x="565086" y="767486"/>
                </a:lnTo>
                <a:lnTo>
                  <a:pt x="778522" y="975995"/>
                </a:lnTo>
                <a:lnTo>
                  <a:pt x="807872" y="975995"/>
                </a:lnTo>
                <a:close/>
              </a:path>
              <a:path w="1143000" h="975995">
                <a:moveTo>
                  <a:pt x="1143000" y="565416"/>
                </a:moveTo>
                <a:lnTo>
                  <a:pt x="1113282" y="536752"/>
                </a:lnTo>
                <a:lnTo>
                  <a:pt x="1113282" y="569290"/>
                </a:lnTo>
                <a:lnTo>
                  <a:pt x="923518" y="759053"/>
                </a:lnTo>
                <a:lnTo>
                  <a:pt x="577735" y="430123"/>
                </a:lnTo>
                <a:lnTo>
                  <a:pt x="236156" y="759053"/>
                </a:lnTo>
                <a:lnTo>
                  <a:pt x="37960" y="573506"/>
                </a:lnTo>
                <a:lnTo>
                  <a:pt x="565086" y="33731"/>
                </a:lnTo>
                <a:lnTo>
                  <a:pt x="1113282" y="569290"/>
                </a:lnTo>
                <a:lnTo>
                  <a:pt x="1113282" y="536752"/>
                </a:lnTo>
                <a:lnTo>
                  <a:pt x="556641" y="0"/>
                </a:lnTo>
                <a:lnTo>
                  <a:pt x="37960" y="538327"/>
                </a:lnTo>
                <a:lnTo>
                  <a:pt x="0" y="577723"/>
                </a:lnTo>
                <a:lnTo>
                  <a:pt x="231940" y="797001"/>
                </a:lnTo>
                <a:lnTo>
                  <a:pt x="573519" y="468083"/>
                </a:lnTo>
                <a:lnTo>
                  <a:pt x="923518" y="792784"/>
                </a:lnTo>
                <a:lnTo>
                  <a:pt x="1143000" y="573303"/>
                </a:lnTo>
                <a:lnTo>
                  <a:pt x="1143000" y="565416"/>
                </a:lnTo>
                <a:close/>
              </a:path>
            </a:pathLst>
          </a:custGeom>
          <a:solidFill>
            <a:srgbClr val="497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6696587" y="7674807"/>
            <a:ext cx="1143000" cy="2612390"/>
            <a:chOff x="16696587" y="7674807"/>
            <a:chExt cx="1143000" cy="2612390"/>
          </a:xfrm>
        </p:grpSpPr>
        <p:sp>
          <p:nvSpPr>
            <p:cNvPr id="15" name="object 15"/>
            <p:cNvSpPr/>
            <p:nvPr/>
          </p:nvSpPr>
          <p:spPr>
            <a:xfrm>
              <a:off x="16696576" y="7818196"/>
              <a:ext cx="1143000" cy="1530985"/>
            </a:xfrm>
            <a:custGeom>
              <a:avLst/>
              <a:gdLst/>
              <a:ahLst/>
              <a:cxnLst/>
              <a:rect l="l" t="t" r="r" b="b"/>
              <a:pathLst>
                <a:path w="1143000" h="1530984">
                  <a:moveTo>
                    <a:pt x="1143000" y="1299171"/>
                  </a:moveTo>
                  <a:lnTo>
                    <a:pt x="1113282" y="1270508"/>
                  </a:lnTo>
                  <a:lnTo>
                    <a:pt x="1113282" y="1303045"/>
                  </a:lnTo>
                  <a:lnTo>
                    <a:pt x="923518" y="1492808"/>
                  </a:lnTo>
                  <a:lnTo>
                    <a:pt x="577735" y="1168095"/>
                  </a:lnTo>
                  <a:lnTo>
                    <a:pt x="236156" y="1497025"/>
                  </a:lnTo>
                  <a:lnTo>
                    <a:pt x="37960" y="1311478"/>
                  </a:lnTo>
                  <a:lnTo>
                    <a:pt x="565086" y="767486"/>
                  </a:lnTo>
                  <a:lnTo>
                    <a:pt x="1113282" y="1303045"/>
                  </a:lnTo>
                  <a:lnTo>
                    <a:pt x="1113282" y="1270508"/>
                  </a:lnTo>
                  <a:lnTo>
                    <a:pt x="556641" y="733755"/>
                  </a:lnTo>
                  <a:lnTo>
                    <a:pt x="37960" y="1272082"/>
                  </a:lnTo>
                  <a:lnTo>
                    <a:pt x="0" y="1311478"/>
                  </a:lnTo>
                  <a:lnTo>
                    <a:pt x="231940" y="1530756"/>
                  </a:lnTo>
                  <a:lnTo>
                    <a:pt x="573519" y="1201839"/>
                  </a:lnTo>
                  <a:lnTo>
                    <a:pt x="923518" y="1526540"/>
                  </a:lnTo>
                  <a:lnTo>
                    <a:pt x="1143000" y="1307058"/>
                  </a:lnTo>
                  <a:lnTo>
                    <a:pt x="1143000" y="1299171"/>
                  </a:lnTo>
                  <a:close/>
                </a:path>
                <a:path w="1143000" h="1530984">
                  <a:moveTo>
                    <a:pt x="1143000" y="565416"/>
                  </a:moveTo>
                  <a:lnTo>
                    <a:pt x="1113282" y="536752"/>
                  </a:lnTo>
                  <a:lnTo>
                    <a:pt x="1113282" y="569290"/>
                  </a:lnTo>
                  <a:lnTo>
                    <a:pt x="923518" y="759053"/>
                  </a:lnTo>
                  <a:lnTo>
                    <a:pt x="577735" y="434340"/>
                  </a:lnTo>
                  <a:lnTo>
                    <a:pt x="236156" y="763270"/>
                  </a:lnTo>
                  <a:lnTo>
                    <a:pt x="37960" y="577723"/>
                  </a:lnTo>
                  <a:lnTo>
                    <a:pt x="565086" y="33731"/>
                  </a:lnTo>
                  <a:lnTo>
                    <a:pt x="1113282" y="569290"/>
                  </a:lnTo>
                  <a:lnTo>
                    <a:pt x="1113282" y="536752"/>
                  </a:lnTo>
                  <a:lnTo>
                    <a:pt x="556641" y="0"/>
                  </a:lnTo>
                  <a:lnTo>
                    <a:pt x="37960" y="538327"/>
                  </a:lnTo>
                  <a:lnTo>
                    <a:pt x="0" y="577723"/>
                  </a:lnTo>
                  <a:lnTo>
                    <a:pt x="231940" y="797001"/>
                  </a:lnTo>
                  <a:lnTo>
                    <a:pt x="573519" y="468083"/>
                  </a:lnTo>
                  <a:lnTo>
                    <a:pt x="923518" y="792784"/>
                  </a:lnTo>
                  <a:lnTo>
                    <a:pt x="1143000" y="573303"/>
                  </a:lnTo>
                  <a:lnTo>
                    <a:pt x="1143000" y="565416"/>
                  </a:lnTo>
                  <a:close/>
                </a:path>
              </a:pathLst>
            </a:custGeom>
            <a:solidFill>
              <a:srgbClr val="497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00805" y="7674812"/>
              <a:ext cx="1109345" cy="2612390"/>
            </a:xfrm>
            <a:custGeom>
              <a:avLst/>
              <a:gdLst/>
              <a:ahLst/>
              <a:cxnLst/>
              <a:rect l="l" t="t" r="r" b="b"/>
              <a:pathLst>
                <a:path w="1109344" h="2612390">
                  <a:moveTo>
                    <a:pt x="938441" y="2612199"/>
                  </a:moveTo>
                  <a:lnTo>
                    <a:pt x="543979" y="2226564"/>
                  </a:lnTo>
                  <a:lnTo>
                    <a:pt x="167119" y="2612199"/>
                  </a:lnTo>
                  <a:lnTo>
                    <a:pt x="938441" y="2612199"/>
                  </a:lnTo>
                  <a:close/>
                </a:path>
                <a:path w="1109344" h="2612390">
                  <a:moveTo>
                    <a:pt x="1109065" y="2041017"/>
                  </a:moveTo>
                  <a:lnTo>
                    <a:pt x="543979" y="1492808"/>
                  </a:lnTo>
                  <a:lnTo>
                    <a:pt x="0" y="2049449"/>
                  </a:lnTo>
                  <a:lnTo>
                    <a:pt x="215061" y="2251862"/>
                  </a:lnTo>
                  <a:lnTo>
                    <a:pt x="552411" y="1922945"/>
                  </a:lnTo>
                  <a:lnTo>
                    <a:pt x="902423" y="2247646"/>
                  </a:lnTo>
                  <a:lnTo>
                    <a:pt x="1109065" y="2041017"/>
                  </a:lnTo>
                  <a:close/>
                </a:path>
                <a:path w="1109344" h="2612390">
                  <a:moveTo>
                    <a:pt x="1109065" y="1286179"/>
                  </a:moveTo>
                  <a:lnTo>
                    <a:pt x="543979" y="733755"/>
                  </a:lnTo>
                  <a:lnTo>
                    <a:pt x="0" y="1294612"/>
                  </a:lnTo>
                  <a:lnTo>
                    <a:pt x="215061" y="1497025"/>
                  </a:lnTo>
                  <a:lnTo>
                    <a:pt x="552411" y="1168107"/>
                  </a:lnTo>
                  <a:lnTo>
                    <a:pt x="902423" y="1492808"/>
                  </a:lnTo>
                  <a:lnTo>
                    <a:pt x="1109065" y="1286179"/>
                  </a:lnTo>
                  <a:close/>
                </a:path>
                <a:path w="1109344" h="2612390">
                  <a:moveTo>
                    <a:pt x="1109065" y="552424"/>
                  </a:moveTo>
                  <a:lnTo>
                    <a:pt x="543979" y="0"/>
                  </a:lnTo>
                  <a:lnTo>
                    <a:pt x="0" y="560857"/>
                  </a:lnTo>
                  <a:lnTo>
                    <a:pt x="215061" y="759053"/>
                  </a:lnTo>
                  <a:lnTo>
                    <a:pt x="552411" y="434352"/>
                  </a:lnTo>
                  <a:lnTo>
                    <a:pt x="902423" y="759053"/>
                  </a:lnTo>
                  <a:lnTo>
                    <a:pt x="1109065" y="552424"/>
                  </a:lnTo>
                  <a:close/>
                </a:path>
              </a:pathLst>
            </a:custGeom>
            <a:solidFill>
              <a:srgbClr val="6A9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47944" y="169470"/>
            <a:ext cx="16392111" cy="2308242"/>
          </a:xfrm>
          <a:prstGeom prst="rect">
            <a:avLst/>
          </a:prstGeom>
        </p:spPr>
        <p:txBody>
          <a:bodyPr vert="horz" wrap="square" lIns="0" tIns="525699" rIns="0" bIns="0" rtlCol="0">
            <a:spAutoFit/>
          </a:bodyPr>
          <a:lstStyle/>
          <a:p>
            <a:pPr marL="5373370">
              <a:lnSpc>
                <a:spcPct val="100000"/>
              </a:lnSpc>
              <a:spcBef>
                <a:spcPts val="125"/>
              </a:spcBef>
            </a:pPr>
            <a:r>
              <a:rPr sz="11550" spc="-790" dirty="0" err="1"/>
              <a:t>ผล</a:t>
            </a:r>
            <a:r>
              <a:rPr lang="th-TH" sz="11550" spc="-790" dirty="0"/>
              <a:t>ที่</a:t>
            </a:r>
            <a:r>
              <a:rPr sz="11550" spc="-790" dirty="0" err="1"/>
              <a:t>ได้รับ</a:t>
            </a:r>
            <a:endParaRPr sz="11550" dirty="0"/>
          </a:p>
        </p:txBody>
      </p:sp>
      <p:sp>
        <p:nvSpPr>
          <p:cNvPr id="18" name="object 18"/>
          <p:cNvSpPr txBox="1"/>
          <p:nvPr/>
        </p:nvSpPr>
        <p:spPr>
          <a:xfrm>
            <a:off x="3218942" y="3670401"/>
            <a:ext cx="13048280" cy="346582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900" dirty="0">
                <a:solidFill>
                  <a:srgbClr val="49759D"/>
                </a:solidFill>
                <a:latin typeface="Tahoma"/>
                <a:cs typeface="Tahoma"/>
              </a:rPr>
              <a:t>1. บุคลากร กตส. ให้ความสําคัญในการใช้ทรัพยากรอย่างรู้คุณค่า</a:t>
            </a:r>
            <a:endParaRPr sz="3900" dirty="0"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</a:pPr>
            <a:r>
              <a:rPr sz="3900" dirty="0">
                <a:solidFill>
                  <a:srgbClr val="49759D"/>
                </a:solidFill>
                <a:latin typeface="Tahoma"/>
                <a:cs typeface="Tahoma"/>
              </a:rPr>
              <a:t>2. บุคลากร กตส. </a:t>
            </a:r>
            <a:r>
              <a:rPr sz="3900" dirty="0" err="1">
                <a:solidFill>
                  <a:srgbClr val="49759D"/>
                </a:solidFill>
                <a:latin typeface="Tahoma"/>
                <a:cs typeface="Tahoma"/>
              </a:rPr>
              <a:t>ปรับเปลี'ยนพฤติกรรมการใช้ทรัพยากร</a:t>
            </a:r>
            <a:r>
              <a:rPr lang="th-TH" sz="3900" dirty="0">
                <a:solidFill>
                  <a:srgbClr val="49759D"/>
                </a:solidFill>
                <a:latin typeface="Tahoma"/>
                <a:cs typeface="Tahoma"/>
              </a:rPr>
              <a:t>สิ้นเปลือง</a:t>
            </a:r>
            <a:r>
              <a:rPr sz="390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3900" dirty="0" err="1">
                <a:solidFill>
                  <a:srgbClr val="49759D"/>
                </a:solidFill>
                <a:latin typeface="Tahoma"/>
                <a:cs typeface="Tahoma"/>
              </a:rPr>
              <a:t>อย่า</a:t>
            </a:r>
            <a:r>
              <a:rPr lang="th-TH" sz="3900" dirty="0">
                <a:solidFill>
                  <a:srgbClr val="49759D"/>
                </a:solidFill>
                <a:latin typeface="Tahoma"/>
                <a:cs typeface="Tahoma"/>
              </a:rPr>
              <a:t>งคุ้ม</a:t>
            </a:r>
            <a:r>
              <a:rPr sz="3900" dirty="0" err="1">
                <a:solidFill>
                  <a:srgbClr val="49759D"/>
                </a:solidFill>
                <a:latin typeface="Tahoma"/>
                <a:cs typeface="Tahoma"/>
              </a:rPr>
              <a:t>ค่า</a:t>
            </a:r>
            <a:r>
              <a:rPr sz="3900" dirty="0">
                <a:solidFill>
                  <a:srgbClr val="49759D"/>
                </a:solidFill>
                <a:latin typeface="Tahoma"/>
                <a:cs typeface="Tahoma"/>
              </a:rPr>
              <a:t> </a:t>
            </a:r>
            <a:r>
              <a:rPr sz="3900" dirty="0" err="1">
                <a:solidFill>
                  <a:srgbClr val="49759D"/>
                </a:solidFill>
                <a:latin typeface="Tahoma"/>
                <a:cs typeface="Tahoma"/>
              </a:rPr>
              <a:t>และช่วยกันลดปริมาณขย</a:t>
            </a:r>
            <a:r>
              <a:rPr lang="th-TH" sz="3900" dirty="0">
                <a:solidFill>
                  <a:srgbClr val="49759D"/>
                </a:solidFill>
                <a:latin typeface="Tahoma"/>
                <a:cs typeface="Tahoma"/>
              </a:rPr>
              <a:t>ะเพื่อ</a:t>
            </a:r>
            <a:r>
              <a:rPr sz="3900" dirty="0" err="1">
                <a:solidFill>
                  <a:srgbClr val="49759D"/>
                </a:solidFill>
                <a:latin typeface="Tahoma"/>
                <a:cs typeface="Tahoma"/>
              </a:rPr>
              <a:t>ตนเองและสังคม</a:t>
            </a:r>
            <a:endParaRPr sz="3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3900" dirty="0">
                <a:solidFill>
                  <a:srgbClr val="49759D"/>
                </a:solidFill>
                <a:latin typeface="Tahoma"/>
                <a:cs typeface="Tahoma"/>
              </a:rPr>
              <a:t>3. บุคลากร กตส. มีความสามัคคีร่วมมือกันในการทํางาน</a:t>
            </a:r>
            <a:endParaRPr sz="39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510</Words>
  <Application>Microsoft Office PowerPoint</Application>
  <PresentationFormat>Custom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Tahoma</vt:lpstr>
      <vt:lpstr>Office Theme</vt:lpstr>
      <vt:lpstr>PowerPoint Presentation</vt:lpstr>
      <vt:lpstr>วัตถุประสงค์</vt:lpstr>
      <vt:lpstr>เป้าหมายและตัวชี้วัด</vt:lpstr>
      <vt:lpstr>วิธีดําเนินงาน</vt:lpstr>
      <vt:lpstr>ผลการดําเนินงาน</vt:lpstr>
      <vt:lpstr>รูปการแปรรูปห่อกระดาษ A4 นํามาใช้ทําถุงใส่ยา</vt:lpstr>
      <vt:lpstr>กตส. นําถุงใส่ยาไปส่งมอบให้กับโรงพยาบาลจุฬาภรณ์ ราชวิทยาลัยจุฬาภรณ์  เพื่อแบ่งปันให้ผู้ป่วยและผู้เข้ารับบริการ  เมื่อวันที่ 8 มกราคม 2568</vt:lpstr>
      <vt:lpstr>การเปลี่ยนแปลงพฤติกรรม</vt:lpstr>
      <vt:lpstr>ผลที่ได้รับ</vt:lpstr>
      <vt:lpstr>แนวทางการพัฒนา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พับรักใส่ถุง...มอบให้โรงพยาบาล</dc:title>
  <dc:creator>กลุ่มตรวจสอบภายใน สศค.</dc:creator>
  <cp:keywords>DAG-QiC15AM,BAFgap8GySQ,0</cp:keywords>
  <cp:lastModifiedBy>อรพินท์ ฤกษ์เนาวรัตน์</cp:lastModifiedBy>
  <cp:revision>1</cp:revision>
  <dcterms:created xsi:type="dcterms:W3CDTF">2026-04-07T05:07:26Z</dcterms:created>
  <dcterms:modified xsi:type="dcterms:W3CDTF">2026-04-16T08:57:05Z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2026-01-13T00:00:00Z</vt:filetime>
  </property>
  <property fmtid="{D5CDD505-2E9C-101B-9397-08002B2CF9AE}" pid="3" name="Creator">
    <vt:lpwstr>Canva</vt:lpwstr>
  </property>
  <property fmtid="{D5CDD505-2E9C-101B-9397-08002B2CF9AE}" pid="4" name="LastSaved">
    <vt:filetime>2026-04-07T00:00:00Z</vt:filetime>
  </property>
  <property fmtid="{D5CDD505-2E9C-101B-9397-08002B2CF9AE}" pid="5" name="Producer">
    <vt:lpwstr>Canva</vt:lpwstr>
  </property>
</Properties>
</file>