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2"/>
  </p:sldMasterIdLst>
  <p:notesMasterIdLst>
    <p:notesMasterId r:id="rId14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18288000" cy="10287000"/>
  <p:notesSz cx="6858000" cy="9144000"/>
  <p:embeddedFontLst>
    <p:embeddedFont>
      <p:font typeface="Anantason Expanded Medium" panose="020B0604020202020204" charset="-34"/>
      <p:regular r:id="rId15"/>
    </p:embeddedFont>
    <p:embeddedFont>
      <p:font typeface="Anantason Expanded Semi-Bold Italics" panose="020B0604020202020204" charset="-34"/>
      <p:regular r:id="rId16"/>
    </p:embeddedFon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Cordia New" panose="020B0304020202020204" pitchFamily="34" charset="-34"/>
      <p:regular r:id="rId21"/>
      <p:bold r:id="rId22"/>
      <p:italic r:id="rId23"/>
      <p:boldItalic r:id="rId24"/>
    </p:embeddedFont>
    <p:embeddedFont>
      <p:font typeface="Opun Mai" panose="020B0604020202020204" charset="-34"/>
      <p:regular r:id="rId25"/>
    </p:embeddedFont>
    <p:embeddedFont>
      <p:font typeface="Opun Mai Bold" panose="020B0604020202020204" charset="-34"/>
      <p:regular r:id="rId26"/>
    </p:embeddedFont>
    <p:embeddedFont>
      <p:font typeface="Opun Mai Medium" panose="020B0604020202020204" charset="-34"/>
      <p:regular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7" d="100"/>
          <a:sy n="57" d="100"/>
        </p:scale>
        <p:origin x="888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1.xml"/><Relationship Id="rId21" Type="http://schemas.openxmlformats.org/officeDocument/2006/relationships/font" Target="fonts/font7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2" Type="http://schemas.openxmlformats.org/officeDocument/2006/relationships/slideMaster" Target="slideMasters/slideMaster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10.fntdata"/><Relationship Id="rId5" Type="http://schemas.openxmlformats.org/officeDocument/2006/relationships/slide" Target="slides/slide3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font" Target="fonts/font5.fntdata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E7EE3E-E1D7-4F22-8B0A-C1407324038C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4" name="ตัวแทนรูปบนสไลด์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ตัวแทน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FE482B-BEDB-4140-AFFF-5138C11703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0182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FE482B-BEDB-4140-AFFF-5138C117035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9148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FE482B-BEDB-4140-AFFF-5138C117035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2501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FE482B-BEDB-4140-AFFF-5138C117035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4266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FE482B-BEDB-4140-AFFF-5138C117035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4465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FE482B-BEDB-4140-AFFF-5138C117035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9804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FE482B-BEDB-4140-AFFF-5138C117035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3737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FE482B-BEDB-4140-AFFF-5138C117035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3830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FE482B-BEDB-4140-AFFF-5138C117035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8976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FE482B-BEDB-4140-AFFF-5138C117035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5999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FE482B-BEDB-4140-AFFF-5138C117035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7081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FE482B-BEDB-4140-AFFF-5138C117035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8693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svg"/><Relationship Id="rId9" Type="http://schemas.openxmlformats.org/officeDocument/2006/relationships/image" Target="../media/image7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8.png"/><Relationship Id="rId7" Type="http://schemas.openxmlformats.org/officeDocument/2006/relationships/image" Target="../media/image13.png"/><Relationship Id="rId12" Type="http://schemas.openxmlformats.org/officeDocument/2006/relationships/image" Target="../media/image5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svg"/><Relationship Id="rId11" Type="http://schemas.openxmlformats.org/officeDocument/2006/relationships/image" Target="../media/image20.png"/><Relationship Id="rId5" Type="http://schemas.openxmlformats.org/officeDocument/2006/relationships/image" Target="../media/image56.png"/><Relationship Id="rId10" Type="http://schemas.openxmlformats.org/officeDocument/2006/relationships/image" Target="../media/image19.svg"/><Relationship Id="rId4" Type="http://schemas.openxmlformats.org/officeDocument/2006/relationships/image" Target="../media/image9.svg"/><Relationship Id="rId9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6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jpeg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11" Type="http://schemas.openxmlformats.org/officeDocument/2006/relationships/image" Target="../media/image16.sv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4" Type="http://schemas.openxmlformats.org/officeDocument/2006/relationships/image" Target="../media/image9.svg"/><Relationship Id="rId9" Type="http://schemas.openxmlformats.org/officeDocument/2006/relationships/image" Target="../media/image14.svg"/><Relationship Id="rId14" Type="http://schemas.openxmlformats.org/officeDocument/2006/relationships/image" Target="../media/image19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21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10" Type="http://schemas.openxmlformats.org/officeDocument/2006/relationships/image" Target="../media/image24.png"/><Relationship Id="rId4" Type="http://schemas.openxmlformats.org/officeDocument/2006/relationships/image" Target="../media/image22.svg"/><Relationship Id="rId9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14.svg"/><Relationship Id="rId3" Type="http://schemas.openxmlformats.org/officeDocument/2006/relationships/image" Target="../media/image15.png"/><Relationship Id="rId7" Type="http://schemas.openxmlformats.org/officeDocument/2006/relationships/image" Target="../media/image25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11" Type="http://schemas.openxmlformats.org/officeDocument/2006/relationships/image" Target="../media/image9.svg"/><Relationship Id="rId5" Type="http://schemas.openxmlformats.org/officeDocument/2006/relationships/image" Target="../media/image18.png"/><Relationship Id="rId10" Type="http://schemas.openxmlformats.org/officeDocument/2006/relationships/image" Target="../media/image8.png"/><Relationship Id="rId4" Type="http://schemas.openxmlformats.org/officeDocument/2006/relationships/image" Target="../media/image16.svg"/><Relationship Id="rId9" Type="http://schemas.openxmlformats.org/officeDocument/2006/relationships/image" Target="../media/image27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svg"/><Relationship Id="rId18" Type="http://schemas.openxmlformats.org/officeDocument/2006/relationships/image" Target="../media/image39.png"/><Relationship Id="rId3" Type="http://schemas.openxmlformats.org/officeDocument/2006/relationships/image" Target="../media/image18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17" Type="http://schemas.openxmlformats.org/officeDocument/2006/relationships/image" Target="../media/image38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svg"/><Relationship Id="rId11" Type="http://schemas.openxmlformats.org/officeDocument/2006/relationships/image" Target="../media/image32.png"/><Relationship Id="rId5" Type="http://schemas.openxmlformats.org/officeDocument/2006/relationships/image" Target="../media/image15.png"/><Relationship Id="rId15" Type="http://schemas.openxmlformats.org/officeDocument/2006/relationships/image" Target="../media/image36.svg"/><Relationship Id="rId10" Type="http://schemas.openxmlformats.org/officeDocument/2006/relationships/image" Target="../media/image31.png"/><Relationship Id="rId19" Type="http://schemas.openxmlformats.org/officeDocument/2006/relationships/image" Target="../media/image40.png"/><Relationship Id="rId4" Type="http://schemas.openxmlformats.org/officeDocument/2006/relationships/image" Target="../media/image19.svg"/><Relationship Id="rId9" Type="http://schemas.openxmlformats.org/officeDocument/2006/relationships/image" Target="../media/image30.png"/><Relationship Id="rId14" Type="http://schemas.openxmlformats.org/officeDocument/2006/relationships/image" Target="../media/image3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39.png"/><Relationship Id="rId3" Type="http://schemas.openxmlformats.org/officeDocument/2006/relationships/image" Target="../media/image18.png"/><Relationship Id="rId7" Type="http://schemas.openxmlformats.org/officeDocument/2006/relationships/image" Target="../media/image41.png"/><Relationship Id="rId12" Type="http://schemas.openxmlformats.org/officeDocument/2006/relationships/image" Target="../media/image37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svg"/><Relationship Id="rId11" Type="http://schemas.openxmlformats.org/officeDocument/2006/relationships/image" Target="../media/image34.svg"/><Relationship Id="rId5" Type="http://schemas.openxmlformats.org/officeDocument/2006/relationships/image" Target="../media/image15.png"/><Relationship Id="rId15" Type="http://schemas.openxmlformats.org/officeDocument/2006/relationships/image" Target="../media/image45.png"/><Relationship Id="rId10" Type="http://schemas.openxmlformats.org/officeDocument/2006/relationships/image" Target="../media/image33.png"/><Relationship Id="rId4" Type="http://schemas.openxmlformats.org/officeDocument/2006/relationships/image" Target="../media/image19.svg"/><Relationship Id="rId9" Type="http://schemas.openxmlformats.org/officeDocument/2006/relationships/image" Target="../media/image43.png"/><Relationship Id="rId14" Type="http://schemas.openxmlformats.org/officeDocument/2006/relationships/image" Target="../media/image4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39.png"/><Relationship Id="rId3" Type="http://schemas.openxmlformats.org/officeDocument/2006/relationships/image" Target="../media/image18.png"/><Relationship Id="rId7" Type="http://schemas.openxmlformats.org/officeDocument/2006/relationships/image" Target="../media/image47.png"/><Relationship Id="rId12" Type="http://schemas.openxmlformats.org/officeDocument/2006/relationships/image" Target="../media/image3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svg"/><Relationship Id="rId11" Type="http://schemas.openxmlformats.org/officeDocument/2006/relationships/image" Target="../media/image37.png"/><Relationship Id="rId5" Type="http://schemas.openxmlformats.org/officeDocument/2006/relationships/image" Target="../media/image15.png"/><Relationship Id="rId10" Type="http://schemas.openxmlformats.org/officeDocument/2006/relationships/image" Target="../media/image34.svg"/><Relationship Id="rId4" Type="http://schemas.openxmlformats.org/officeDocument/2006/relationships/image" Target="../media/image19.svg"/><Relationship Id="rId9" Type="http://schemas.openxmlformats.org/officeDocument/2006/relationships/image" Target="../media/image33.png"/><Relationship Id="rId14" Type="http://schemas.openxmlformats.org/officeDocument/2006/relationships/image" Target="../media/image4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39.png"/><Relationship Id="rId3" Type="http://schemas.openxmlformats.org/officeDocument/2006/relationships/image" Target="../media/image18.png"/><Relationship Id="rId7" Type="http://schemas.openxmlformats.org/officeDocument/2006/relationships/image" Target="../media/image50.png"/><Relationship Id="rId12" Type="http://schemas.openxmlformats.org/officeDocument/2006/relationships/image" Target="../media/image37.png"/><Relationship Id="rId17" Type="http://schemas.openxmlformats.org/officeDocument/2006/relationships/image" Target="../media/image49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svg"/><Relationship Id="rId11" Type="http://schemas.openxmlformats.org/officeDocument/2006/relationships/image" Target="../media/image34.svg"/><Relationship Id="rId5" Type="http://schemas.openxmlformats.org/officeDocument/2006/relationships/image" Target="../media/image15.png"/><Relationship Id="rId15" Type="http://schemas.openxmlformats.org/officeDocument/2006/relationships/image" Target="../media/image45.png"/><Relationship Id="rId10" Type="http://schemas.openxmlformats.org/officeDocument/2006/relationships/image" Target="../media/image33.png"/><Relationship Id="rId4" Type="http://schemas.openxmlformats.org/officeDocument/2006/relationships/image" Target="../media/image19.svg"/><Relationship Id="rId9" Type="http://schemas.openxmlformats.org/officeDocument/2006/relationships/image" Target="../media/image52.png"/><Relationship Id="rId14" Type="http://schemas.openxmlformats.org/officeDocument/2006/relationships/image" Target="../media/image4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38.png"/><Relationship Id="rId3" Type="http://schemas.openxmlformats.org/officeDocument/2006/relationships/image" Target="../media/image18.png"/><Relationship Id="rId7" Type="http://schemas.openxmlformats.org/officeDocument/2006/relationships/image" Target="../media/image53.jpeg"/><Relationship Id="rId12" Type="http://schemas.openxmlformats.org/officeDocument/2006/relationships/image" Target="../media/image3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svg"/><Relationship Id="rId11" Type="http://schemas.openxmlformats.org/officeDocument/2006/relationships/image" Target="../media/image34.svg"/><Relationship Id="rId5" Type="http://schemas.openxmlformats.org/officeDocument/2006/relationships/image" Target="../media/image15.png"/><Relationship Id="rId15" Type="http://schemas.openxmlformats.org/officeDocument/2006/relationships/image" Target="../media/image49.png"/><Relationship Id="rId10" Type="http://schemas.openxmlformats.org/officeDocument/2006/relationships/image" Target="../media/image33.png"/><Relationship Id="rId4" Type="http://schemas.openxmlformats.org/officeDocument/2006/relationships/image" Target="../media/image19.svg"/><Relationship Id="rId9" Type="http://schemas.openxmlformats.org/officeDocument/2006/relationships/image" Target="../media/image55.png"/><Relationship Id="rId14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100000">
              <a:srgbClr val="FFD9EA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233661" flipV="1">
            <a:off x="-6149428" y="8294636"/>
            <a:ext cx="30586856" cy="12234743"/>
          </a:xfrm>
          <a:custGeom>
            <a:avLst/>
            <a:gdLst/>
            <a:ahLst/>
            <a:cxnLst/>
            <a:rect l="l" t="t" r="r" b="b"/>
            <a:pathLst>
              <a:path w="30586856" h="12234743">
                <a:moveTo>
                  <a:pt x="0" y="12234742"/>
                </a:moveTo>
                <a:lnTo>
                  <a:pt x="30586856" y="12234742"/>
                </a:lnTo>
                <a:lnTo>
                  <a:pt x="30586856" y="0"/>
                </a:lnTo>
                <a:lnTo>
                  <a:pt x="0" y="0"/>
                </a:lnTo>
                <a:lnTo>
                  <a:pt x="0" y="12234742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16378" y="-1479142"/>
            <a:ext cx="8927622" cy="11067045"/>
          </a:xfrm>
          <a:custGeom>
            <a:avLst/>
            <a:gdLst/>
            <a:ahLst/>
            <a:cxnLst/>
            <a:rect l="l" t="t" r="r" b="b"/>
            <a:pathLst>
              <a:path w="8927622" h="11067045">
                <a:moveTo>
                  <a:pt x="0" y="0"/>
                </a:moveTo>
                <a:lnTo>
                  <a:pt x="8927622" y="0"/>
                </a:lnTo>
                <a:lnTo>
                  <a:pt x="8927622" y="11067045"/>
                </a:lnTo>
                <a:lnTo>
                  <a:pt x="0" y="1106704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 rot="-2614179">
            <a:off x="-1690220" y="-1084862"/>
            <a:ext cx="6204946" cy="1584472"/>
            <a:chOff x="0" y="0"/>
            <a:chExt cx="1611065" cy="41139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611065" cy="411396"/>
            </a:xfrm>
            <a:custGeom>
              <a:avLst/>
              <a:gdLst/>
              <a:ahLst/>
              <a:cxnLst/>
              <a:rect l="l" t="t" r="r" b="b"/>
              <a:pathLst>
                <a:path w="1611065" h="411396">
                  <a:moveTo>
                    <a:pt x="0" y="0"/>
                  </a:moveTo>
                  <a:lnTo>
                    <a:pt x="1611065" y="0"/>
                  </a:lnTo>
                  <a:lnTo>
                    <a:pt x="1611065" y="411396"/>
                  </a:lnTo>
                  <a:lnTo>
                    <a:pt x="0" y="411396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1611065" cy="44949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216378" y="7794705"/>
            <a:ext cx="772309" cy="644878"/>
          </a:xfrm>
          <a:custGeom>
            <a:avLst/>
            <a:gdLst/>
            <a:ahLst/>
            <a:cxnLst/>
            <a:rect l="l" t="t" r="r" b="b"/>
            <a:pathLst>
              <a:path w="772309" h="644878">
                <a:moveTo>
                  <a:pt x="0" y="0"/>
                </a:moveTo>
                <a:lnTo>
                  <a:pt x="772309" y="0"/>
                </a:lnTo>
                <a:lnTo>
                  <a:pt x="772309" y="644877"/>
                </a:lnTo>
                <a:lnTo>
                  <a:pt x="0" y="64487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9999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8988192" y="3049775"/>
            <a:ext cx="8666935" cy="39683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945"/>
              </a:lnSpc>
            </a:pPr>
            <a:r>
              <a:rPr lang="en-US" sz="11389" b="1">
                <a:solidFill>
                  <a:srgbClr val="DF2E66"/>
                </a:solidFill>
                <a:latin typeface="Opun Mai Bold"/>
                <a:ea typeface="Opun Mai Bold"/>
                <a:cs typeface="Opun Mai Bold"/>
                <a:sym typeface="Opun Mai Bold"/>
              </a:rPr>
              <a:t>สิ่งเล็ก ๆ </a:t>
            </a:r>
          </a:p>
          <a:p>
            <a:pPr algn="l">
              <a:lnSpc>
                <a:spcPts val="15945"/>
              </a:lnSpc>
            </a:pPr>
            <a:r>
              <a:rPr lang="en-US" sz="11389" b="1">
                <a:solidFill>
                  <a:srgbClr val="DF2E66"/>
                </a:solidFill>
                <a:latin typeface="Opun Mai Bold"/>
                <a:ea typeface="Opun Mai Bold"/>
                <a:cs typeface="Opun Mai Bold"/>
                <a:sym typeface="Opun Mai Bold"/>
              </a:rPr>
              <a:t>ที่เรียกว่า.. รัก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8679978" y="8073943"/>
            <a:ext cx="9283363" cy="6169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25"/>
              </a:lnSpc>
            </a:pPr>
            <a:r>
              <a:rPr lang="en-US" sz="3307" b="1">
                <a:solidFill>
                  <a:srgbClr val="DF2E66"/>
                </a:solidFill>
                <a:latin typeface="Opun Mai Bold"/>
                <a:ea typeface="Opun Mai Bold"/>
                <a:cs typeface="Opun Mai Bold"/>
                <a:sym typeface="Opun Mai Bold"/>
              </a:rPr>
              <a:t>กลุ่มตรวจสอบภายใน สำนักงานเศรษฐกิจการคลัง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2133645" y="1199682"/>
            <a:ext cx="2376030" cy="8975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05"/>
              </a:lnSpc>
              <a:spcBef>
                <a:spcPct val="0"/>
              </a:spcBef>
            </a:pPr>
            <a:r>
              <a:rPr lang="en-US" sz="4432" b="1">
                <a:solidFill>
                  <a:srgbClr val="DF2E66"/>
                </a:solidFill>
                <a:latin typeface="Opun Mai Medium"/>
                <a:ea typeface="Opun Mai Medium"/>
                <a:cs typeface="Opun Mai Medium"/>
                <a:sym typeface="Opun Mai Medium"/>
              </a:rPr>
              <a:t>โครงการ</a:t>
            </a:r>
          </a:p>
        </p:txBody>
      </p:sp>
      <p:sp>
        <p:nvSpPr>
          <p:cNvPr id="11" name="Freeform 11"/>
          <p:cNvSpPr/>
          <p:nvPr/>
        </p:nvSpPr>
        <p:spPr>
          <a:xfrm>
            <a:off x="256391" y="2284053"/>
            <a:ext cx="772309" cy="644878"/>
          </a:xfrm>
          <a:custGeom>
            <a:avLst/>
            <a:gdLst/>
            <a:ahLst/>
            <a:cxnLst/>
            <a:rect l="l" t="t" r="r" b="b"/>
            <a:pathLst>
              <a:path w="772309" h="644878">
                <a:moveTo>
                  <a:pt x="0" y="0"/>
                </a:moveTo>
                <a:lnTo>
                  <a:pt x="772309" y="0"/>
                </a:lnTo>
                <a:lnTo>
                  <a:pt x="772309" y="644878"/>
                </a:lnTo>
                <a:lnTo>
                  <a:pt x="0" y="64487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9999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9847647" y="640529"/>
            <a:ext cx="772309" cy="644878"/>
          </a:xfrm>
          <a:custGeom>
            <a:avLst/>
            <a:gdLst/>
            <a:ahLst/>
            <a:cxnLst/>
            <a:rect l="l" t="t" r="r" b="b"/>
            <a:pathLst>
              <a:path w="772309" h="644878">
                <a:moveTo>
                  <a:pt x="0" y="0"/>
                </a:moveTo>
                <a:lnTo>
                  <a:pt x="772309" y="0"/>
                </a:lnTo>
                <a:lnTo>
                  <a:pt x="772309" y="644878"/>
                </a:lnTo>
                <a:lnTo>
                  <a:pt x="0" y="64487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9999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6486991" y="1774837"/>
            <a:ext cx="772309" cy="644878"/>
          </a:xfrm>
          <a:custGeom>
            <a:avLst/>
            <a:gdLst/>
            <a:ahLst/>
            <a:cxnLst/>
            <a:rect l="l" t="t" r="r" b="b"/>
            <a:pathLst>
              <a:path w="772309" h="644878">
                <a:moveTo>
                  <a:pt x="0" y="0"/>
                </a:moveTo>
                <a:lnTo>
                  <a:pt x="772309" y="0"/>
                </a:lnTo>
                <a:lnTo>
                  <a:pt x="772309" y="644877"/>
                </a:lnTo>
                <a:lnTo>
                  <a:pt x="0" y="64487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9999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5302060" y="3731942"/>
            <a:ext cx="772309" cy="644878"/>
          </a:xfrm>
          <a:custGeom>
            <a:avLst/>
            <a:gdLst/>
            <a:ahLst/>
            <a:cxnLst/>
            <a:rect l="l" t="t" r="r" b="b"/>
            <a:pathLst>
              <a:path w="772309" h="644878">
                <a:moveTo>
                  <a:pt x="0" y="0"/>
                </a:moveTo>
                <a:lnTo>
                  <a:pt x="772309" y="0"/>
                </a:lnTo>
                <a:lnTo>
                  <a:pt x="772309" y="644878"/>
                </a:lnTo>
                <a:lnTo>
                  <a:pt x="0" y="64487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9999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7191032" y="7149827"/>
            <a:ext cx="772309" cy="644878"/>
          </a:xfrm>
          <a:custGeom>
            <a:avLst/>
            <a:gdLst/>
            <a:ahLst/>
            <a:cxnLst/>
            <a:rect l="l" t="t" r="r" b="b"/>
            <a:pathLst>
              <a:path w="772309" h="644878">
                <a:moveTo>
                  <a:pt x="0" y="0"/>
                </a:moveTo>
                <a:lnTo>
                  <a:pt x="772309" y="0"/>
                </a:lnTo>
                <a:lnTo>
                  <a:pt x="772309" y="644878"/>
                </a:lnTo>
                <a:lnTo>
                  <a:pt x="0" y="64487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9999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9461493" y="6947637"/>
            <a:ext cx="772309" cy="644878"/>
          </a:xfrm>
          <a:custGeom>
            <a:avLst/>
            <a:gdLst/>
            <a:ahLst/>
            <a:cxnLst/>
            <a:rect l="l" t="t" r="r" b="b"/>
            <a:pathLst>
              <a:path w="772309" h="644878">
                <a:moveTo>
                  <a:pt x="0" y="0"/>
                </a:moveTo>
                <a:lnTo>
                  <a:pt x="772308" y="0"/>
                </a:lnTo>
                <a:lnTo>
                  <a:pt x="772308" y="644877"/>
                </a:lnTo>
                <a:lnTo>
                  <a:pt x="0" y="64487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9999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7225297" y="8613422"/>
            <a:ext cx="772309" cy="644878"/>
          </a:xfrm>
          <a:custGeom>
            <a:avLst/>
            <a:gdLst/>
            <a:ahLst/>
            <a:cxnLst/>
            <a:rect l="l" t="t" r="r" b="b"/>
            <a:pathLst>
              <a:path w="772309" h="644878">
                <a:moveTo>
                  <a:pt x="0" y="0"/>
                </a:moveTo>
                <a:lnTo>
                  <a:pt x="772309" y="0"/>
                </a:lnTo>
                <a:lnTo>
                  <a:pt x="772309" y="644878"/>
                </a:lnTo>
                <a:lnTo>
                  <a:pt x="0" y="64487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9999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14509674" y="392879"/>
            <a:ext cx="772309" cy="644878"/>
          </a:xfrm>
          <a:custGeom>
            <a:avLst/>
            <a:gdLst/>
            <a:ahLst/>
            <a:cxnLst/>
            <a:rect l="l" t="t" r="r" b="b"/>
            <a:pathLst>
              <a:path w="772309" h="644878">
                <a:moveTo>
                  <a:pt x="0" y="0"/>
                </a:moveTo>
                <a:lnTo>
                  <a:pt x="772309" y="0"/>
                </a:lnTo>
                <a:lnTo>
                  <a:pt x="772309" y="644878"/>
                </a:lnTo>
                <a:lnTo>
                  <a:pt x="0" y="64487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9999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216378" y="383822"/>
            <a:ext cx="772309" cy="644878"/>
          </a:xfrm>
          <a:custGeom>
            <a:avLst/>
            <a:gdLst/>
            <a:ahLst/>
            <a:cxnLst/>
            <a:rect l="l" t="t" r="r" b="b"/>
            <a:pathLst>
              <a:path w="772309" h="644878">
                <a:moveTo>
                  <a:pt x="0" y="0"/>
                </a:moveTo>
                <a:lnTo>
                  <a:pt x="772309" y="0"/>
                </a:lnTo>
                <a:lnTo>
                  <a:pt x="772309" y="644878"/>
                </a:lnTo>
                <a:lnTo>
                  <a:pt x="0" y="64487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7997606" y="1774837"/>
            <a:ext cx="772309" cy="644878"/>
          </a:xfrm>
          <a:custGeom>
            <a:avLst/>
            <a:gdLst/>
            <a:ahLst/>
            <a:cxnLst/>
            <a:rect l="l" t="t" r="r" b="b"/>
            <a:pathLst>
              <a:path w="772309" h="644878">
                <a:moveTo>
                  <a:pt x="0" y="0"/>
                </a:moveTo>
                <a:lnTo>
                  <a:pt x="772309" y="0"/>
                </a:lnTo>
                <a:lnTo>
                  <a:pt x="772309" y="644877"/>
                </a:lnTo>
                <a:lnTo>
                  <a:pt x="0" y="64487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9999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ransition spd="slow">
    <p:wheel spokes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100000">
              <a:srgbClr val="FFD9EA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774075" y="3024161"/>
            <a:ext cx="4339788" cy="623844"/>
          </a:xfrm>
          <a:custGeom>
            <a:avLst/>
            <a:gdLst/>
            <a:ahLst/>
            <a:cxnLst/>
            <a:rect l="l" t="t" r="r" b="b"/>
            <a:pathLst>
              <a:path w="4339788" h="623844">
                <a:moveTo>
                  <a:pt x="0" y="0"/>
                </a:moveTo>
                <a:lnTo>
                  <a:pt x="4339787" y="0"/>
                </a:lnTo>
                <a:lnTo>
                  <a:pt x="4339787" y="623845"/>
                </a:lnTo>
                <a:lnTo>
                  <a:pt x="0" y="62384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7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28699" y="3635305"/>
            <a:ext cx="1214413" cy="929578"/>
          </a:xfrm>
          <a:custGeom>
            <a:avLst/>
            <a:gdLst/>
            <a:ahLst/>
            <a:cxnLst/>
            <a:rect l="l" t="t" r="r" b="b"/>
            <a:pathLst>
              <a:path w="1214413" h="929578">
                <a:moveTo>
                  <a:pt x="0" y="0"/>
                </a:moveTo>
                <a:lnTo>
                  <a:pt x="1214414" y="0"/>
                </a:lnTo>
                <a:lnTo>
                  <a:pt x="1214414" y="929578"/>
                </a:lnTo>
                <a:lnTo>
                  <a:pt x="0" y="9295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1781343" y="9346428"/>
            <a:ext cx="4339788" cy="623844"/>
          </a:xfrm>
          <a:custGeom>
            <a:avLst/>
            <a:gdLst/>
            <a:ahLst/>
            <a:cxnLst/>
            <a:rect l="l" t="t" r="r" b="b"/>
            <a:pathLst>
              <a:path w="4339788" h="623844">
                <a:moveTo>
                  <a:pt x="0" y="0"/>
                </a:moveTo>
                <a:lnTo>
                  <a:pt x="4339788" y="0"/>
                </a:lnTo>
                <a:lnTo>
                  <a:pt x="4339788" y="623844"/>
                </a:lnTo>
                <a:lnTo>
                  <a:pt x="0" y="62384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70000"/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677641" y="1674586"/>
            <a:ext cx="702115" cy="873673"/>
          </a:xfrm>
          <a:custGeom>
            <a:avLst/>
            <a:gdLst/>
            <a:ahLst/>
            <a:cxnLst/>
            <a:rect l="l" t="t" r="r" b="b"/>
            <a:pathLst>
              <a:path w="702115" h="873673">
                <a:moveTo>
                  <a:pt x="0" y="0"/>
                </a:moveTo>
                <a:lnTo>
                  <a:pt x="702116" y="0"/>
                </a:lnTo>
                <a:lnTo>
                  <a:pt x="702116" y="873674"/>
                </a:lnTo>
                <a:lnTo>
                  <a:pt x="0" y="87367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-2388550" y="404856"/>
            <a:ext cx="4339788" cy="623844"/>
          </a:xfrm>
          <a:custGeom>
            <a:avLst/>
            <a:gdLst/>
            <a:ahLst/>
            <a:cxnLst/>
            <a:rect l="l" t="t" r="r" b="b"/>
            <a:pathLst>
              <a:path w="4339788" h="623844">
                <a:moveTo>
                  <a:pt x="0" y="0"/>
                </a:moveTo>
                <a:lnTo>
                  <a:pt x="4339788" y="0"/>
                </a:lnTo>
                <a:lnTo>
                  <a:pt x="4339788" y="623844"/>
                </a:lnTo>
                <a:lnTo>
                  <a:pt x="0" y="62384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7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0434287" y="716778"/>
            <a:ext cx="4339788" cy="623844"/>
          </a:xfrm>
          <a:custGeom>
            <a:avLst/>
            <a:gdLst/>
            <a:ahLst/>
            <a:cxnLst/>
            <a:rect l="l" t="t" r="r" b="b"/>
            <a:pathLst>
              <a:path w="4339788" h="623844">
                <a:moveTo>
                  <a:pt x="0" y="0"/>
                </a:moveTo>
                <a:lnTo>
                  <a:pt x="4339788" y="0"/>
                </a:lnTo>
                <a:lnTo>
                  <a:pt x="4339788" y="623844"/>
                </a:lnTo>
                <a:lnTo>
                  <a:pt x="0" y="62384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70000"/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1024083" y="9346428"/>
            <a:ext cx="4339788" cy="623844"/>
          </a:xfrm>
          <a:custGeom>
            <a:avLst/>
            <a:gdLst/>
            <a:ahLst/>
            <a:cxnLst/>
            <a:rect l="l" t="t" r="r" b="b"/>
            <a:pathLst>
              <a:path w="4339788" h="623844">
                <a:moveTo>
                  <a:pt x="0" y="0"/>
                </a:moveTo>
                <a:lnTo>
                  <a:pt x="4339788" y="0"/>
                </a:lnTo>
                <a:lnTo>
                  <a:pt x="4339788" y="623844"/>
                </a:lnTo>
                <a:lnTo>
                  <a:pt x="0" y="62384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7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889571">
            <a:off x="7061973" y="1808383"/>
            <a:ext cx="1349208" cy="1060814"/>
          </a:xfrm>
          <a:custGeom>
            <a:avLst/>
            <a:gdLst/>
            <a:ahLst/>
            <a:cxnLst/>
            <a:rect l="l" t="t" r="r" b="b"/>
            <a:pathLst>
              <a:path w="1349208" h="1060814">
                <a:moveTo>
                  <a:pt x="0" y="0"/>
                </a:moveTo>
                <a:lnTo>
                  <a:pt x="1349208" y="0"/>
                </a:lnTo>
                <a:lnTo>
                  <a:pt x="1349208" y="1060814"/>
                </a:lnTo>
                <a:lnTo>
                  <a:pt x="0" y="1060814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0105623" y="5333931"/>
            <a:ext cx="8182377" cy="4953069"/>
          </a:xfrm>
          <a:custGeom>
            <a:avLst/>
            <a:gdLst/>
            <a:ahLst/>
            <a:cxnLst/>
            <a:rect l="l" t="t" r="r" b="b"/>
            <a:pathLst>
              <a:path w="8182377" h="4953069">
                <a:moveTo>
                  <a:pt x="0" y="0"/>
                </a:moveTo>
                <a:lnTo>
                  <a:pt x="8182377" y="0"/>
                </a:lnTo>
                <a:lnTo>
                  <a:pt x="8182377" y="4953069"/>
                </a:lnTo>
                <a:lnTo>
                  <a:pt x="0" y="4953069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6176" t="-18395"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2558445" y="1797341"/>
            <a:ext cx="4246771" cy="1226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0080"/>
              </a:lnSpc>
              <a:spcBef>
                <a:spcPct val="0"/>
              </a:spcBef>
            </a:pPr>
            <a:r>
              <a:rPr lang="en-US" sz="7200" b="1" i="1">
                <a:solidFill>
                  <a:srgbClr val="DF2E66"/>
                </a:solidFill>
                <a:latin typeface="Anantason Expanded Semi-Bold Italics"/>
                <a:ea typeface="Anantason Expanded Semi-Bold Italics"/>
                <a:cs typeface="Anantason Expanded Semi-Bold Italics"/>
                <a:sym typeface="Anantason Expanded Semi-Bold Italics"/>
              </a:rPr>
              <a:t>ผลที่ได้รับ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558445" y="3635305"/>
            <a:ext cx="9855574" cy="39497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427"/>
              </a:lnSpc>
            </a:pPr>
            <a:r>
              <a:rPr lang="en-US" sz="2700" b="1" spc="278" dirty="0" err="1">
                <a:solidFill>
                  <a:srgbClr val="DF2E66"/>
                </a:solidFill>
                <a:latin typeface="Anantason Expanded Medium"/>
                <a:ea typeface="Anantason Expanded Medium"/>
                <a:cs typeface="Anantason Expanded Medium"/>
                <a:sym typeface="Anantason Expanded Medium"/>
              </a:rPr>
              <a:t>บุคลากร</a:t>
            </a:r>
            <a:r>
              <a:rPr lang="en-US" sz="2700" b="1" spc="278" dirty="0">
                <a:solidFill>
                  <a:srgbClr val="DF2E66"/>
                </a:solidFill>
                <a:latin typeface="Anantason Expanded Medium"/>
                <a:ea typeface="Anantason Expanded Medium"/>
                <a:cs typeface="Anantason Expanded Medium"/>
                <a:sym typeface="Anantason Expanded Medium"/>
              </a:rPr>
              <a:t> </a:t>
            </a:r>
            <a:r>
              <a:rPr lang="en-US" sz="2700" b="1" spc="278" dirty="0" err="1">
                <a:solidFill>
                  <a:srgbClr val="DF2E66"/>
                </a:solidFill>
                <a:latin typeface="Anantason Expanded Medium"/>
                <a:ea typeface="Anantason Expanded Medium"/>
                <a:cs typeface="Anantason Expanded Medium"/>
                <a:sym typeface="Anantason Expanded Medium"/>
              </a:rPr>
              <a:t>กตส</a:t>
            </a:r>
            <a:r>
              <a:rPr lang="en-US" sz="2700" b="1" spc="278" dirty="0">
                <a:solidFill>
                  <a:srgbClr val="DF2E66"/>
                </a:solidFill>
                <a:latin typeface="Anantason Expanded Medium"/>
                <a:ea typeface="Anantason Expanded Medium"/>
                <a:cs typeface="Anantason Expanded Medium"/>
                <a:sym typeface="Anantason Expanded Medium"/>
              </a:rPr>
              <a:t>. </a:t>
            </a:r>
            <a:r>
              <a:rPr lang="en-US" sz="2700" b="1" spc="278" dirty="0" err="1">
                <a:solidFill>
                  <a:srgbClr val="DF2E66"/>
                </a:solidFill>
                <a:latin typeface="Anantason Expanded Medium"/>
                <a:ea typeface="Anantason Expanded Medium"/>
                <a:cs typeface="Anantason Expanded Medium"/>
                <a:sym typeface="Anantason Expanded Medium"/>
              </a:rPr>
              <a:t>มีโอกาสตอบแทนบุญคุณของบุพการี</a:t>
            </a:r>
            <a:r>
              <a:rPr lang="en-US" sz="2700" b="1" spc="278" dirty="0">
                <a:solidFill>
                  <a:srgbClr val="DF2E66"/>
                </a:solidFill>
                <a:latin typeface="Anantason Expanded Medium"/>
                <a:ea typeface="Anantason Expanded Medium"/>
                <a:cs typeface="Anantason Expanded Medium"/>
                <a:sym typeface="Anantason Expanded Medium"/>
              </a:rPr>
              <a:t> </a:t>
            </a:r>
            <a:r>
              <a:rPr lang="en-US" sz="2700" b="1" spc="278" dirty="0" err="1">
                <a:solidFill>
                  <a:srgbClr val="DF2E66"/>
                </a:solidFill>
                <a:latin typeface="Anantason Expanded Medium"/>
                <a:ea typeface="Anantason Expanded Medium"/>
                <a:cs typeface="Anantason Expanded Medium"/>
                <a:sym typeface="Anantason Expanded Medium"/>
              </a:rPr>
              <a:t>ญาติ</a:t>
            </a:r>
            <a:r>
              <a:rPr lang="en-US" sz="2700" b="1" spc="278" dirty="0">
                <a:solidFill>
                  <a:srgbClr val="DF2E66"/>
                </a:solidFill>
                <a:latin typeface="Anantason Expanded Medium"/>
                <a:ea typeface="Anantason Expanded Medium"/>
                <a:cs typeface="Anantason Expanded Medium"/>
                <a:sym typeface="Anantason Expanded Medium"/>
              </a:rPr>
              <a:t> </a:t>
            </a:r>
            <a:r>
              <a:rPr lang="en-US" sz="2700" b="1" spc="278" dirty="0" err="1">
                <a:solidFill>
                  <a:srgbClr val="DF2E66"/>
                </a:solidFill>
                <a:latin typeface="Anantason Expanded Medium"/>
                <a:ea typeface="Anantason Expanded Medium"/>
                <a:cs typeface="Anantason Expanded Medium"/>
                <a:sym typeface="Anantason Expanded Medium"/>
              </a:rPr>
              <a:t>มิตร</a:t>
            </a:r>
            <a:r>
              <a:rPr lang="en-US" sz="2700" b="1" spc="278" dirty="0">
                <a:solidFill>
                  <a:srgbClr val="DF2E66"/>
                </a:solidFill>
                <a:latin typeface="Anantason Expanded Medium"/>
                <a:ea typeface="Anantason Expanded Medium"/>
                <a:cs typeface="Anantason Expanded Medium"/>
                <a:sym typeface="Anantason Expanded Medium"/>
              </a:rPr>
              <a:t> </a:t>
            </a:r>
            <a:r>
              <a:rPr lang="en-US" sz="2700" b="1" spc="278" dirty="0" err="1">
                <a:solidFill>
                  <a:srgbClr val="DF2E66"/>
                </a:solidFill>
                <a:latin typeface="Anantason Expanded Medium"/>
                <a:ea typeface="Anantason Expanded Medium"/>
                <a:cs typeface="Anantason Expanded Medium"/>
                <a:sym typeface="Anantason Expanded Medium"/>
              </a:rPr>
              <a:t>ผู้มีพระคุณ</a:t>
            </a:r>
            <a:r>
              <a:rPr lang="en-US" sz="2700" b="1" spc="278" dirty="0">
                <a:solidFill>
                  <a:srgbClr val="DF2E66"/>
                </a:solidFill>
                <a:latin typeface="Anantason Expanded Medium"/>
                <a:ea typeface="Anantason Expanded Medium"/>
                <a:cs typeface="Anantason Expanded Medium"/>
                <a:sym typeface="Anantason Expanded Medium"/>
              </a:rPr>
              <a:t> </a:t>
            </a:r>
            <a:r>
              <a:rPr lang="en-US" sz="2700" b="1" spc="278" dirty="0" err="1">
                <a:solidFill>
                  <a:srgbClr val="DF2E66"/>
                </a:solidFill>
                <a:latin typeface="Anantason Expanded Medium"/>
                <a:ea typeface="Anantason Expanded Medium"/>
                <a:cs typeface="Anantason Expanded Medium"/>
                <a:sym typeface="Anantason Expanded Medium"/>
              </a:rPr>
              <a:t>เป็นการแสดงความรัก</a:t>
            </a:r>
            <a:endParaRPr lang="en-US" sz="2700" b="1" spc="278" dirty="0">
              <a:solidFill>
                <a:srgbClr val="DF2E66"/>
              </a:solidFill>
              <a:latin typeface="Anantason Expanded Medium"/>
              <a:ea typeface="Anantason Expanded Medium"/>
              <a:cs typeface="Anantason Expanded Medium"/>
              <a:sym typeface="Anantason Expanded Medium"/>
            </a:endParaRPr>
          </a:p>
          <a:p>
            <a:pPr algn="l">
              <a:lnSpc>
                <a:spcPts val="4427"/>
              </a:lnSpc>
            </a:pPr>
            <a:r>
              <a:rPr lang="en-US" sz="2700" b="1" spc="278" dirty="0" err="1">
                <a:solidFill>
                  <a:srgbClr val="DF2E66"/>
                </a:solidFill>
                <a:latin typeface="Anantason Expanded Medium"/>
                <a:ea typeface="Anantason Expanded Medium"/>
                <a:cs typeface="Anantason Expanded Medium"/>
                <a:sym typeface="Anantason Expanded Medium"/>
              </a:rPr>
              <a:t>ช่วยเสริมสร้างความสัมพันธ์ที่ดีระหว่างสมาชิก</a:t>
            </a:r>
            <a:endParaRPr lang="en-US" sz="2700" b="1" spc="278" dirty="0">
              <a:solidFill>
                <a:srgbClr val="DF2E66"/>
              </a:solidFill>
              <a:latin typeface="Anantason Expanded Medium"/>
              <a:ea typeface="Anantason Expanded Medium"/>
              <a:cs typeface="Anantason Expanded Medium"/>
              <a:sym typeface="Anantason Expanded Medium"/>
            </a:endParaRPr>
          </a:p>
          <a:p>
            <a:pPr algn="l">
              <a:lnSpc>
                <a:spcPts val="4427"/>
              </a:lnSpc>
            </a:pPr>
            <a:r>
              <a:rPr lang="en-US" sz="2700" b="1" spc="278" dirty="0" err="1">
                <a:solidFill>
                  <a:srgbClr val="DF2E66"/>
                </a:solidFill>
                <a:latin typeface="Anantason Expanded Medium"/>
                <a:ea typeface="Anantason Expanded Medium"/>
                <a:cs typeface="Anantason Expanded Medium"/>
                <a:sym typeface="Anantason Expanded Medium"/>
              </a:rPr>
              <a:t>ในครอบครัว</a:t>
            </a:r>
            <a:r>
              <a:rPr lang="en-US" sz="2700" b="1" spc="278" dirty="0">
                <a:solidFill>
                  <a:srgbClr val="DF2E66"/>
                </a:solidFill>
                <a:latin typeface="Anantason Expanded Medium"/>
                <a:ea typeface="Anantason Expanded Medium"/>
                <a:cs typeface="Anantason Expanded Medium"/>
                <a:sym typeface="Anantason Expanded Medium"/>
              </a:rPr>
              <a:t> </a:t>
            </a:r>
            <a:r>
              <a:rPr lang="en-US" sz="2700" b="1" spc="278" dirty="0" err="1">
                <a:solidFill>
                  <a:srgbClr val="DF2E66"/>
                </a:solidFill>
                <a:latin typeface="Anantason Expanded Medium"/>
                <a:ea typeface="Anantason Expanded Medium"/>
                <a:cs typeface="Anantason Expanded Medium"/>
                <a:sym typeface="Anantason Expanded Medium"/>
              </a:rPr>
              <a:t>ส่งผลให้เกิดการสื่อสารที่ดี</a:t>
            </a:r>
            <a:endParaRPr lang="en-US" sz="2700" b="1" spc="278" dirty="0">
              <a:solidFill>
                <a:srgbClr val="DF2E66"/>
              </a:solidFill>
              <a:latin typeface="Anantason Expanded Medium"/>
              <a:ea typeface="Anantason Expanded Medium"/>
              <a:cs typeface="Anantason Expanded Medium"/>
              <a:sym typeface="Anantason Expanded Medium"/>
            </a:endParaRPr>
          </a:p>
          <a:p>
            <a:pPr algn="l">
              <a:lnSpc>
                <a:spcPts val="4427"/>
              </a:lnSpc>
            </a:pPr>
            <a:r>
              <a:rPr lang="en-US" sz="2700" b="1" spc="278" dirty="0" err="1">
                <a:solidFill>
                  <a:srgbClr val="DF2E66"/>
                </a:solidFill>
                <a:latin typeface="Anantason Expanded Medium"/>
                <a:ea typeface="Anantason Expanded Medium"/>
                <a:cs typeface="Anantason Expanded Medium"/>
                <a:sym typeface="Anantason Expanded Medium"/>
              </a:rPr>
              <a:t>และความเข้าใจซึ่งกันและกัน</a:t>
            </a:r>
            <a:r>
              <a:rPr lang="en-US" sz="2700" b="1" spc="278" dirty="0">
                <a:solidFill>
                  <a:srgbClr val="DF2E66"/>
                </a:solidFill>
                <a:latin typeface="Anantason Expanded Medium"/>
                <a:ea typeface="Anantason Expanded Medium"/>
                <a:cs typeface="Anantason Expanded Medium"/>
                <a:sym typeface="Anantason Expanded Medium"/>
              </a:rPr>
              <a:t> </a:t>
            </a:r>
            <a:r>
              <a:rPr lang="en-US" sz="2700" b="1" spc="278" dirty="0" err="1">
                <a:solidFill>
                  <a:srgbClr val="DF2E66"/>
                </a:solidFill>
                <a:latin typeface="Anantason Expanded Medium"/>
                <a:ea typeface="Anantason Expanded Medium"/>
                <a:cs typeface="Anantason Expanded Medium"/>
                <a:sym typeface="Anantason Expanded Medium"/>
              </a:rPr>
              <a:t>อีกทั้งสามารถทำให้</a:t>
            </a:r>
            <a:endParaRPr lang="en-US" sz="2700" b="1" spc="278" dirty="0">
              <a:solidFill>
                <a:srgbClr val="DF2E66"/>
              </a:solidFill>
              <a:latin typeface="Anantason Expanded Medium"/>
              <a:ea typeface="Anantason Expanded Medium"/>
              <a:cs typeface="Anantason Expanded Medium"/>
              <a:sym typeface="Anantason Expanded Medium"/>
            </a:endParaRPr>
          </a:p>
          <a:p>
            <a:pPr algn="l">
              <a:lnSpc>
                <a:spcPts val="4427"/>
              </a:lnSpc>
            </a:pPr>
            <a:r>
              <a:rPr lang="en-US" sz="2700" b="1" spc="278" dirty="0" err="1">
                <a:solidFill>
                  <a:srgbClr val="DF2E66"/>
                </a:solidFill>
                <a:latin typeface="Anantason Expanded Medium"/>
                <a:ea typeface="Anantason Expanded Medium"/>
                <a:cs typeface="Anantason Expanded Medium"/>
                <a:sym typeface="Anantason Expanded Medium"/>
              </a:rPr>
              <a:t>ทุกคนรู้สึกถึงความสำคัญและมีความสุขในการใช้ชีวิตร่วมกัน</a:t>
            </a:r>
            <a:endParaRPr lang="en-US" sz="2700" b="1" spc="278" dirty="0">
              <a:solidFill>
                <a:srgbClr val="DF2E66"/>
              </a:solidFill>
              <a:latin typeface="Anantason Expanded Medium"/>
              <a:ea typeface="Anantason Expanded Medium"/>
              <a:cs typeface="Anantason Expanded Medium"/>
              <a:sym typeface="Anantason Expanded Mediu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100000">
              <a:srgbClr val="FFD9EA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016731" y="2924791"/>
            <a:ext cx="10254538" cy="2218709"/>
          </a:xfrm>
          <a:custGeom>
            <a:avLst/>
            <a:gdLst/>
            <a:ahLst/>
            <a:cxnLst/>
            <a:rect l="l" t="t" r="r" b="b"/>
            <a:pathLst>
              <a:path w="10254538" h="2218709">
                <a:moveTo>
                  <a:pt x="0" y="0"/>
                </a:moveTo>
                <a:lnTo>
                  <a:pt x="10254538" y="0"/>
                </a:lnTo>
                <a:lnTo>
                  <a:pt x="10254538" y="2218709"/>
                </a:lnTo>
                <a:lnTo>
                  <a:pt x="0" y="221870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6052506" y="3193405"/>
            <a:ext cx="6182988" cy="15100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319"/>
              </a:lnSpc>
              <a:spcBef>
                <a:spcPct val="0"/>
              </a:spcBef>
            </a:pPr>
            <a:r>
              <a:rPr lang="en-US" sz="8799" b="1" i="1">
                <a:solidFill>
                  <a:srgbClr val="DF2E66"/>
                </a:solidFill>
                <a:latin typeface="Anantason Expanded Semi-Bold Italics"/>
                <a:ea typeface="Anantason Expanded Semi-Bold Italics"/>
                <a:cs typeface="Anantason Expanded Semi-Bold Italics"/>
                <a:sym typeface="Anantason Expanded Semi-Bold Italics"/>
              </a:rPr>
              <a:t>ขอบคุณค่ะ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4197216" y="8921344"/>
            <a:ext cx="9893567" cy="6072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82"/>
              </a:lnSpc>
            </a:pPr>
            <a:r>
              <a:rPr lang="en-US" sz="3558" b="1">
                <a:solidFill>
                  <a:srgbClr val="DF2E66"/>
                </a:solidFill>
                <a:latin typeface="Opun Mai Bold"/>
                <a:ea typeface="Opun Mai Bold"/>
                <a:cs typeface="Opun Mai Bold"/>
                <a:sym typeface="Opun Mai Bold"/>
              </a:rPr>
              <a:t>กลุ่มตรวจสอบภายใน สำนักงานเศรษฐกิจการคลัง</a:t>
            </a:r>
          </a:p>
        </p:txBody>
      </p:sp>
      <p:sp>
        <p:nvSpPr>
          <p:cNvPr id="5" name="Freeform 5"/>
          <p:cNvSpPr/>
          <p:nvPr/>
        </p:nvSpPr>
        <p:spPr>
          <a:xfrm rot="603603">
            <a:off x="12635024" y="4153010"/>
            <a:ext cx="1862233" cy="1464181"/>
          </a:xfrm>
          <a:custGeom>
            <a:avLst/>
            <a:gdLst/>
            <a:ahLst/>
            <a:cxnLst/>
            <a:rect l="l" t="t" r="r" b="b"/>
            <a:pathLst>
              <a:path w="1862233" h="1464181">
                <a:moveTo>
                  <a:pt x="0" y="0"/>
                </a:moveTo>
                <a:lnTo>
                  <a:pt x="1862233" y="0"/>
                </a:lnTo>
                <a:lnTo>
                  <a:pt x="1862233" y="1464181"/>
                </a:lnTo>
                <a:lnTo>
                  <a:pt x="0" y="146418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</p:spTree>
  </p:cSld>
  <p:clrMapOvr>
    <a:masterClrMapping/>
  </p:clrMapOvr>
  <p:transition spd="med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100000">
              <a:srgbClr val="FFD9EA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86873">
            <a:off x="15089406" y="9375735"/>
            <a:ext cx="4339788" cy="623844"/>
          </a:xfrm>
          <a:custGeom>
            <a:avLst/>
            <a:gdLst/>
            <a:ahLst/>
            <a:cxnLst/>
            <a:rect l="l" t="t" r="r" b="b"/>
            <a:pathLst>
              <a:path w="4339788" h="623844">
                <a:moveTo>
                  <a:pt x="0" y="0"/>
                </a:moveTo>
                <a:lnTo>
                  <a:pt x="4339788" y="0"/>
                </a:lnTo>
                <a:lnTo>
                  <a:pt x="4339788" y="623845"/>
                </a:lnTo>
                <a:lnTo>
                  <a:pt x="0" y="62384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7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163265">
            <a:off x="2645243" y="1681435"/>
            <a:ext cx="12997514" cy="6924130"/>
          </a:xfrm>
          <a:custGeom>
            <a:avLst/>
            <a:gdLst/>
            <a:ahLst/>
            <a:cxnLst/>
            <a:rect l="l" t="t" r="r" b="b"/>
            <a:pathLst>
              <a:path w="12997514" h="6924130">
                <a:moveTo>
                  <a:pt x="0" y="0"/>
                </a:moveTo>
                <a:lnTo>
                  <a:pt x="12997514" y="0"/>
                </a:lnTo>
                <a:lnTo>
                  <a:pt x="12997514" y="6924130"/>
                </a:lnTo>
                <a:lnTo>
                  <a:pt x="0" y="692413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>
            <a:grpSpLocks noChangeAspect="1"/>
          </p:cNvGrpSpPr>
          <p:nvPr/>
        </p:nvGrpSpPr>
        <p:grpSpPr>
          <a:xfrm rot="171334">
            <a:off x="3456634" y="2678475"/>
            <a:ext cx="4110169" cy="4774825"/>
            <a:chOff x="0" y="0"/>
            <a:chExt cx="5466080" cy="6350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439410" cy="6348730"/>
            </a:xfrm>
            <a:custGeom>
              <a:avLst/>
              <a:gdLst/>
              <a:ahLst/>
              <a:cxnLst/>
              <a:rect l="l" t="t" r="r" b="b"/>
              <a:pathLst>
                <a:path w="5439410" h="6348730">
                  <a:moveTo>
                    <a:pt x="541909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20320"/>
                  </a:cubicBezTo>
                  <a:lnTo>
                    <a:pt x="0" y="6329680"/>
                  </a:lnTo>
                  <a:cubicBezTo>
                    <a:pt x="0" y="6339840"/>
                    <a:pt x="8890" y="6348730"/>
                    <a:pt x="19050" y="6348730"/>
                  </a:cubicBezTo>
                  <a:lnTo>
                    <a:pt x="5419090" y="6348730"/>
                  </a:lnTo>
                  <a:cubicBezTo>
                    <a:pt x="5429250" y="6348730"/>
                    <a:pt x="5438140" y="6339840"/>
                    <a:pt x="5438140" y="6329680"/>
                  </a:cubicBezTo>
                  <a:lnTo>
                    <a:pt x="5438140" y="20320"/>
                  </a:lnTo>
                  <a:cubicBezTo>
                    <a:pt x="5439410" y="8890"/>
                    <a:pt x="5430520" y="0"/>
                    <a:pt x="5419090" y="0"/>
                  </a:cubicBezTo>
                  <a:close/>
                  <a:moveTo>
                    <a:pt x="5137150" y="314960"/>
                  </a:moveTo>
                  <a:lnTo>
                    <a:pt x="5137150" y="4970780"/>
                  </a:lnTo>
                  <a:cubicBezTo>
                    <a:pt x="5137150" y="4980940"/>
                    <a:pt x="5128260" y="4989830"/>
                    <a:pt x="5118100" y="4989830"/>
                  </a:cubicBezTo>
                  <a:lnTo>
                    <a:pt x="266700" y="4989830"/>
                  </a:lnTo>
                  <a:cubicBezTo>
                    <a:pt x="256540" y="4989830"/>
                    <a:pt x="247650" y="4980940"/>
                    <a:pt x="247650" y="4970780"/>
                  </a:cubicBezTo>
                  <a:lnTo>
                    <a:pt x="247650" y="314960"/>
                  </a:lnTo>
                  <a:cubicBezTo>
                    <a:pt x="247650" y="304800"/>
                    <a:pt x="256540" y="295910"/>
                    <a:pt x="266700" y="295910"/>
                  </a:cubicBezTo>
                  <a:lnTo>
                    <a:pt x="5118100" y="295910"/>
                  </a:lnTo>
                  <a:cubicBezTo>
                    <a:pt x="5129530" y="294640"/>
                    <a:pt x="5137150" y="303530"/>
                    <a:pt x="5137150" y="314960"/>
                  </a:cubicBezTo>
                  <a:close/>
                </a:path>
              </a:pathLst>
            </a:custGeom>
            <a:solidFill>
              <a:srgbClr val="F2F1EB"/>
            </a:solidFill>
          </p:spPr>
        </p:sp>
        <p:sp>
          <p:nvSpPr>
            <p:cNvPr id="6" name="Freeform 6"/>
            <p:cNvSpPr/>
            <p:nvPr/>
          </p:nvSpPr>
          <p:spPr>
            <a:xfrm>
              <a:off x="247650" y="294640"/>
              <a:ext cx="4889500" cy="4693920"/>
            </a:xfrm>
            <a:custGeom>
              <a:avLst/>
              <a:gdLst/>
              <a:ahLst/>
              <a:cxnLst/>
              <a:rect l="l" t="t" r="r" b="b"/>
              <a:pathLst>
                <a:path w="4889500" h="4693920">
                  <a:moveTo>
                    <a:pt x="487045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19050"/>
                  </a:cubicBezTo>
                  <a:lnTo>
                    <a:pt x="0" y="4674870"/>
                  </a:lnTo>
                  <a:cubicBezTo>
                    <a:pt x="0" y="4686300"/>
                    <a:pt x="8890" y="4693920"/>
                    <a:pt x="19050" y="4693920"/>
                  </a:cubicBezTo>
                  <a:lnTo>
                    <a:pt x="4870450" y="4693920"/>
                  </a:lnTo>
                  <a:cubicBezTo>
                    <a:pt x="4880610" y="4693920"/>
                    <a:pt x="4889500" y="4685030"/>
                    <a:pt x="4889500" y="4674870"/>
                  </a:cubicBezTo>
                  <a:lnTo>
                    <a:pt x="4889500" y="20320"/>
                  </a:lnTo>
                  <a:cubicBezTo>
                    <a:pt x="4889500" y="8890"/>
                    <a:pt x="4881880" y="0"/>
                    <a:pt x="4870450" y="0"/>
                  </a:cubicBezTo>
                  <a:close/>
                </a:path>
              </a:pathLst>
            </a:custGeom>
            <a:blipFill>
              <a:blip r:embed="rId7"/>
              <a:stretch>
                <a:fillRect l="-28907" r="-13314"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1270" y="6350"/>
              <a:ext cx="5457190" cy="6342380"/>
            </a:xfrm>
            <a:custGeom>
              <a:avLst/>
              <a:gdLst/>
              <a:ahLst/>
              <a:cxnLst/>
              <a:rect l="l" t="t" r="r" b="b"/>
              <a:pathLst>
                <a:path w="5457190" h="6342380">
                  <a:moveTo>
                    <a:pt x="5137150" y="302260"/>
                  </a:moveTo>
                  <a:cubicBezTo>
                    <a:pt x="5137150" y="302260"/>
                    <a:pt x="5133340" y="290830"/>
                    <a:pt x="5119370" y="289560"/>
                  </a:cubicBezTo>
                  <a:lnTo>
                    <a:pt x="248920" y="289560"/>
                  </a:lnTo>
                  <a:cubicBezTo>
                    <a:pt x="240030" y="289560"/>
                    <a:pt x="228600" y="293370"/>
                    <a:pt x="228600" y="303530"/>
                  </a:cubicBezTo>
                  <a:lnTo>
                    <a:pt x="232410" y="312420"/>
                  </a:lnTo>
                  <a:cubicBezTo>
                    <a:pt x="236220" y="307340"/>
                    <a:pt x="242570" y="304800"/>
                    <a:pt x="248920" y="304800"/>
                  </a:cubicBezTo>
                  <a:lnTo>
                    <a:pt x="5123180" y="304800"/>
                  </a:lnTo>
                  <a:lnTo>
                    <a:pt x="5123180" y="4966970"/>
                  </a:lnTo>
                  <a:cubicBezTo>
                    <a:pt x="5123180" y="4973320"/>
                    <a:pt x="5120640" y="4979670"/>
                    <a:pt x="5115560" y="4983480"/>
                  </a:cubicBezTo>
                  <a:lnTo>
                    <a:pt x="5120640" y="4983480"/>
                  </a:lnTo>
                  <a:cubicBezTo>
                    <a:pt x="5129530" y="4983480"/>
                    <a:pt x="5137150" y="4975860"/>
                    <a:pt x="5137150" y="4966970"/>
                  </a:cubicBezTo>
                  <a:lnTo>
                    <a:pt x="5137150" y="302260"/>
                  </a:lnTo>
                  <a:close/>
                  <a:moveTo>
                    <a:pt x="5438140" y="6324600"/>
                  </a:moveTo>
                  <a:lnTo>
                    <a:pt x="20320" y="6324600"/>
                  </a:lnTo>
                  <a:lnTo>
                    <a:pt x="20320" y="12700"/>
                  </a:lnTo>
                  <a:lnTo>
                    <a:pt x="6350" y="0"/>
                  </a:lnTo>
                  <a:lnTo>
                    <a:pt x="5080" y="0"/>
                  </a:lnTo>
                  <a:cubicBezTo>
                    <a:pt x="2540" y="3810"/>
                    <a:pt x="0" y="7620"/>
                    <a:pt x="0" y="12700"/>
                  </a:cubicBezTo>
                  <a:lnTo>
                    <a:pt x="0" y="6323330"/>
                  </a:lnTo>
                  <a:cubicBezTo>
                    <a:pt x="0" y="6334760"/>
                    <a:pt x="8890" y="6342380"/>
                    <a:pt x="19050" y="6342380"/>
                  </a:cubicBezTo>
                  <a:lnTo>
                    <a:pt x="5444490" y="6342380"/>
                  </a:lnTo>
                  <a:cubicBezTo>
                    <a:pt x="5449570" y="6342380"/>
                    <a:pt x="5453380" y="6341110"/>
                    <a:pt x="5457190" y="6337300"/>
                  </a:cubicBezTo>
                  <a:lnTo>
                    <a:pt x="5438140" y="6324600"/>
                  </a:lnTo>
                  <a:close/>
                </a:path>
              </a:pathLst>
            </a:custGeom>
            <a:solidFill>
              <a:srgbClr val="3C3333"/>
            </a:solidFill>
          </p:spPr>
        </p:sp>
        <p:sp>
          <p:nvSpPr>
            <p:cNvPr id="8" name="Freeform 8"/>
            <p:cNvSpPr/>
            <p:nvPr/>
          </p:nvSpPr>
          <p:spPr>
            <a:xfrm>
              <a:off x="7620" y="0"/>
              <a:ext cx="5458460" cy="6344920"/>
            </a:xfrm>
            <a:custGeom>
              <a:avLst/>
              <a:gdLst/>
              <a:ahLst/>
              <a:cxnLst/>
              <a:rect l="l" t="t" r="r" b="b"/>
              <a:pathLst>
                <a:path w="5458460" h="6344920">
                  <a:moveTo>
                    <a:pt x="5125720" y="4987290"/>
                  </a:moveTo>
                  <a:cubicBezTo>
                    <a:pt x="5121910" y="4992370"/>
                    <a:pt x="5116830" y="4994910"/>
                    <a:pt x="5110480" y="4994910"/>
                  </a:cubicBezTo>
                  <a:lnTo>
                    <a:pt x="243840" y="4994910"/>
                  </a:lnTo>
                  <a:cubicBezTo>
                    <a:pt x="237490" y="4994910"/>
                    <a:pt x="231140" y="4992370"/>
                    <a:pt x="227330" y="4986020"/>
                  </a:cubicBezTo>
                  <a:cubicBezTo>
                    <a:pt x="222250" y="4982210"/>
                    <a:pt x="219710" y="4977130"/>
                    <a:pt x="219710" y="4970780"/>
                  </a:cubicBezTo>
                  <a:lnTo>
                    <a:pt x="219710" y="314960"/>
                  </a:lnTo>
                  <a:cubicBezTo>
                    <a:pt x="219710" y="309880"/>
                    <a:pt x="222250" y="304800"/>
                    <a:pt x="226060" y="300990"/>
                  </a:cubicBezTo>
                  <a:lnTo>
                    <a:pt x="240030" y="311150"/>
                  </a:lnTo>
                  <a:lnTo>
                    <a:pt x="240030" y="4975860"/>
                  </a:lnTo>
                  <a:lnTo>
                    <a:pt x="5110480" y="4975860"/>
                  </a:lnTo>
                  <a:cubicBezTo>
                    <a:pt x="5113020" y="4975860"/>
                    <a:pt x="5115560" y="4974590"/>
                    <a:pt x="5116830" y="4974590"/>
                  </a:cubicBezTo>
                  <a:lnTo>
                    <a:pt x="5125720" y="4987290"/>
                  </a:lnTo>
                  <a:close/>
                  <a:moveTo>
                    <a:pt x="5458460" y="19050"/>
                  </a:moveTo>
                  <a:lnTo>
                    <a:pt x="5458460" y="6330950"/>
                  </a:lnTo>
                  <a:cubicBezTo>
                    <a:pt x="5458460" y="6336030"/>
                    <a:pt x="5455920" y="6341110"/>
                    <a:pt x="5450840" y="6344920"/>
                  </a:cubicBezTo>
                  <a:lnTo>
                    <a:pt x="5429250" y="6329680"/>
                  </a:lnTo>
                  <a:lnTo>
                    <a:pt x="5429250" y="20320"/>
                  </a:lnTo>
                  <a:lnTo>
                    <a:pt x="13970" y="20320"/>
                  </a:lnTo>
                  <a:lnTo>
                    <a:pt x="0" y="7620"/>
                  </a:lnTo>
                  <a:cubicBezTo>
                    <a:pt x="3810" y="2540"/>
                    <a:pt x="8890" y="0"/>
                    <a:pt x="15240" y="0"/>
                  </a:cubicBezTo>
                  <a:lnTo>
                    <a:pt x="5439410" y="0"/>
                  </a:lnTo>
                  <a:cubicBezTo>
                    <a:pt x="5449570" y="0"/>
                    <a:pt x="5458460" y="8890"/>
                    <a:pt x="5458460" y="19050"/>
                  </a:cubicBezTo>
                  <a:close/>
                  <a:moveTo>
                    <a:pt x="5455920" y="30480"/>
                  </a:moveTo>
                  <a:cubicBezTo>
                    <a:pt x="5453380" y="26670"/>
                    <a:pt x="5450840" y="24130"/>
                    <a:pt x="5447030" y="21590"/>
                  </a:cubicBezTo>
                  <a:lnTo>
                    <a:pt x="5455920" y="3048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9" name="Freeform 9"/>
          <p:cNvSpPr/>
          <p:nvPr/>
        </p:nvSpPr>
        <p:spPr>
          <a:xfrm rot="186873">
            <a:off x="-792653" y="287420"/>
            <a:ext cx="4339788" cy="623844"/>
          </a:xfrm>
          <a:custGeom>
            <a:avLst/>
            <a:gdLst/>
            <a:ahLst/>
            <a:cxnLst/>
            <a:rect l="l" t="t" r="r" b="b"/>
            <a:pathLst>
              <a:path w="4339788" h="623844">
                <a:moveTo>
                  <a:pt x="0" y="0"/>
                </a:moveTo>
                <a:lnTo>
                  <a:pt x="4339788" y="0"/>
                </a:lnTo>
                <a:lnTo>
                  <a:pt x="4339788" y="623845"/>
                </a:lnTo>
                <a:lnTo>
                  <a:pt x="0" y="62384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7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186873">
            <a:off x="15443405" y="716778"/>
            <a:ext cx="4339788" cy="623844"/>
          </a:xfrm>
          <a:custGeom>
            <a:avLst/>
            <a:gdLst/>
            <a:ahLst/>
            <a:cxnLst/>
            <a:rect l="l" t="t" r="r" b="b"/>
            <a:pathLst>
              <a:path w="4339788" h="623844">
                <a:moveTo>
                  <a:pt x="0" y="0"/>
                </a:moveTo>
                <a:lnTo>
                  <a:pt x="4339788" y="0"/>
                </a:lnTo>
                <a:lnTo>
                  <a:pt x="4339788" y="623844"/>
                </a:lnTo>
                <a:lnTo>
                  <a:pt x="0" y="62384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70000"/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186873">
            <a:off x="-1865318" y="8946378"/>
            <a:ext cx="4339788" cy="623844"/>
          </a:xfrm>
          <a:custGeom>
            <a:avLst/>
            <a:gdLst/>
            <a:ahLst/>
            <a:cxnLst/>
            <a:rect l="l" t="t" r="r" b="b"/>
            <a:pathLst>
              <a:path w="4339788" h="623844">
                <a:moveTo>
                  <a:pt x="0" y="0"/>
                </a:moveTo>
                <a:lnTo>
                  <a:pt x="4339788" y="0"/>
                </a:lnTo>
                <a:lnTo>
                  <a:pt x="4339788" y="623844"/>
                </a:lnTo>
                <a:lnTo>
                  <a:pt x="0" y="62384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70000"/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167488">
            <a:off x="8115840" y="2547082"/>
            <a:ext cx="6077861" cy="1315028"/>
          </a:xfrm>
          <a:custGeom>
            <a:avLst/>
            <a:gdLst/>
            <a:ahLst/>
            <a:cxnLst/>
            <a:rect l="l" t="t" r="r" b="b"/>
            <a:pathLst>
              <a:path w="6077861" h="1315028">
                <a:moveTo>
                  <a:pt x="0" y="0"/>
                </a:moveTo>
                <a:lnTo>
                  <a:pt x="6077861" y="0"/>
                </a:lnTo>
                <a:lnTo>
                  <a:pt x="6077861" y="1315028"/>
                </a:lnTo>
                <a:lnTo>
                  <a:pt x="0" y="131502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-438784">
            <a:off x="14308779" y="1174779"/>
            <a:ext cx="1815509" cy="1754235"/>
          </a:xfrm>
          <a:custGeom>
            <a:avLst/>
            <a:gdLst/>
            <a:ahLst/>
            <a:cxnLst/>
            <a:rect l="l" t="t" r="r" b="b"/>
            <a:pathLst>
              <a:path w="1815509" h="1754235">
                <a:moveTo>
                  <a:pt x="0" y="0"/>
                </a:moveTo>
                <a:lnTo>
                  <a:pt x="1815509" y="0"/>
                </a:lnTo>
                <a:lnTo>
                  <a:pt x="1815509" y="1754235"/>
                </a:lnTo>
                <a:lnTo>
                  <a:pt x="0" y="1754235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958518" y="1564930"/>
            <a:ext cx="837446" cy="1042071"/>
          </a:xfrm>
          <a:custGeom>
            <a:avLst/>
            <a:gdLst/>
            <a:ahLst/>
            <a:cxnLst/>
            <a:rect l="l" t="t" r="r" b="b"/>
            <a:pathLst>
              <a:path w="837446" h="1042071">
                <a:moveTo>
                  <a:pt x="0" y="0"/>
                </a:moveTo>
                <a:lnTo>
                  <a:pt x="837446" y="0"/>
                </a:lnTo>
                <a:lnTo>
                  <a:pt x="837446" y="1042071"/>
                </a:lnTo>
                <a:lnTo>
                  <a:pt x="0" y="1042071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6421854" y="7115880"/>
            <a:ext cx="702115" cy="873673"/>
          </a:xfrm>
          <a:custGeom>
            <a:avLst/>
            <a:gdLst/>
            <a:ahLst/>
            <a:cxnLst/>
            <a:rect l="l" t="t" r="r" b="b"/>
            <a:pathLst>
              <a:path w="702115" h="873673">
                <a:moveTo>
                  <a:pt x="0" y="0"/>
                </a:moveTo>
                <a:lnTo>
                  <a:pt x="702115" y="0"/>
                </a:lnTo>
                <a:lnTo>
                  <a:pt x="702115" y="873673"/>
                </a:lnTo>
                <a:lnTo>
                  <a:pt x="0" y="87367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1585652" y="6853189"/>
            <a:ext cx="2169264" cy="1705584"/>
          </a:xfrm>
          <a:custGeom>
            <a:avLst/>
            <a:gdLst/>
            <a:ahLst/>
            <a:cxnLst/>
            <a:rect l="l" t="t" r="r" b="b"/>
            <a:pathLst>
              <a:path w="2169264" h="1705584">
                <a:moveTo>
                  <a:pt x="0" y="0"/>
                </a:moveTo>
                <a:lnTo>
                  <a:pt x="2169264" y="0"/>
                </a:lnTo>
                <a:lnTo>
                  <a:pt x="2169264" y="1705584"/>
                </a:lnTo>
                <a:lnTo>
                  <a:pt x="0" y="1705584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 rot="167488">
            <a:off x="8563933" y="2810306"/>
            <a:ext cx="5185386" cy="712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79"/>
              </a:lnSpc>
              <a:spcBef>
                <a:spcPct val="0"/>
              </a:spcBef>
            </a:pPr>
            <a:r>
              <a:rPr lang="en-US" sz="4199" b="1" i="1">
                <a:solidFill>
                  <a:srgbClr val="DF2E66"/>
                </a:solidFill>
                <a:latin typeface="Anantason Expanded Semi-Bold Italics"/>
                <a:ea typeface="Anantason Expanded Semi-Bold Italics"/>
                <a:cs typeface="Anantason Expanded Semi-Bold Italics"/>
                <a:sym typeface="Anantason Expanded Semi-Bold Italics"/>
              </a:rPr>
              <a:t>หลักการและเหตุผล</a:t>
            </a:r>
          </a:p>
        </p:txBody>
      </p:sp>
      <p:sp>
        <p:nvSpPr>
          <p:cNvPr id="18" name="TextBox 18"/>
          <p:cNvSpPr txBox="1"/>
          <p:nvPr/>
        </p:nvSpPr>
        <p:spPr>
          <a:xfrm rot="181074">
            <a:off x="7516036" y="4223052"/>
            <a:ext cx="7678230" cy="33342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248"/>
              </a:lnSpc>
            </a:pPr>
            <a:r>
              <a:rPr lang="en-US" sz="3200" dirty="0" err="1">
                <a:solidFill>
                  <a:srgbClr val="DF2E66"/>
                </a:solidFill>
                <a:latin typeface="Opun Mai"/>
                <a:ea typeface="Opun Mai"/>
                <a:cs typeface="Opun Mai"/>
                <a:sym typeface="Opun Mai"/>
              </a:rPr>
              <a:t>แสดงความกตัญญูต่อบิดา</a:t>
            </a:r>
            <a:r>
              <a:rPr lang="en-US" sz="3200" dirty="0">
                <a:solidFill>
                  <a:srgbClr val="DF2E66"/>
                </a:solidFill>
                <a:latin typeface="Opun Mai"/>
                <a:ea typeface="Opun Mai"/>
                <a:cs typeface="Opun Mai"/>
                <a:sym typeface="Opun Mai"/>
              </a:rPr>
              <a:t> </a:t>
            </a:r>
            <a:r>
              <a:rPr lang="en-US" sz="3200" dirty="0" err="1">
                <a:solidFill>
                  <a:srgbClr val="DF2E66"/>
                </a:solidFill>
                <a:latin typeface="Opun Mai"/>
                <a:ea typeface="Opun Mai"/>
                <a:cs typeface="Opun Mai"/>
                <a:sym typeface="Opun Mai"/>
              </a:rPr>
              <a:t>มารดา</a:t>
            </a:r>
            <a:r>
              <a:rPr lang="en-US" sz="3200" dirty="0">
                <a:solidFill>
                  <a:srgbClr val="DF2E66"/>
                </a:solidFill>
                <a:latin typeface="Opun Mai"/>
                <a:ea typeface="Opun Mai"/>
                <a:cs typeface="Opun Mai"/>
                <a:sym typeface="Opun Mai"/>
              </a:rPr>
              <a:t> </a:t>
            </a:r>
            <a:endParaRPr lang="th-TH" sz="3200" dirty="0">
              <a:solidFill>
                <a:srgbClr val="DF2E66"/>
              </a:solidFill>
              <a:latin typeface="Opun Mai"/>
              <a:ea typeface="Opun Mai"/>
              <a:cs typeface="Opun Mai"/>
              <a:sym typeface="Opun Mai"/>
            </a:endParaRPr>
          </a:p>
          <a:p>
            <a:pPr algn="ctr">
              <a:lnSpc>
                <a:spcPts val="5248"/>
              </a:lnSpc>
            </a:pPr>
            <a:r>
              <a:rPr lang="en-US" sz="3200" dirty="0" err="1">
                <a:solidFill>
                  <a:srgbClr val="DF2E66"/>
                </a:solidFill>
                <a:latin typeface="Opun Mai"/>
                <a:ea typeface="Opun Mai"/>
                <a:cs typeface="Opun Mai"/>
                <a:sym typeface="Opun Mai"/>
              </a:rPr>
              <a:t>หรือผู้มีพระคุณที่เลี้ยงดู</a:t>
            </a:r>
            <a:r>
              <a:rPr lang="en-US" sz="3200" dirty="0">
                <a:solidFill>
                  <a:srgbClr val="DF2E66"/>
                </a:solidFill>
                <a:latin typeface="Opun Mai"/>
                <a:ea typeface="Opun Mai"/>
                <a:cs typeface="Opun Mai"/>
                <a:sym typeface="Opun Mai"/>
              </a:rPr>
              <a:t> </a:t>
            </a:r>
            <a:r>
              <a:rPr lang="en-US" sz="3200" dirty="0" err="1">
                <a:solidFill>
                  <a:srgbClr val="DF2E66"/>
                </a:solidFill>
                <a:latin typeface="Opun Mai"/>
                <a:ea typeface="Opun Mai"/>
                <a:cs typeface="Opun Mai"/>
                <a:sym typeface="Opun Mai"/>
              </a:rPr>
              <a:t>หรือให้ความช่วยเหลือ</a:t>
            </a:r>
            <a:r>
              <a:rPr lang="en-US" sz="3200" dirty="0">
                <a:solidFill>
                  <a:srgbClr val="DF2E66"/>
                </a:solidFill>
                <a:latin typeface="Opun Mai"/>
                <a:ea typeface="Opun Mai"/>
                <a:cs typeface="Opun Mai"/>
                <a:sym typeface="Opun Mai"/>
              </a:rPr>
              <a:t> </a:t>
            </a:r>
            <a:r>
              <a:rPr lang="en-US" sz="3200" dirty="0" err="1">
                <a:solidFill>
                  <a:srgbClr val="DF2E66"/>
                </a:solidFill>
                <a:latin typeface="Opun Mai"/>
                <a:ea typeface="Opun Mai"/>
                <a:cs typeface="Opun Mai"/>
                <a:sym typeface="Opun Mai"/>
              </a:rPr>
              <a:t>เป็นการสร้างจิตสำนึก</a:t>
            </a:r>
            <a:endParaRPr lang="th-TH" sz="3200" dirty="0">
              <a:solidFill>
                <a:srgbClr val="DF2E66"/>
              </a:solidFill>
              <a:latin typeface="Opun Mai"/>
              <a:ea typeface="Opun Mai"/>
              <a:cs typeface="Opun Mai"/>
              <a:sym typeface="Opun Mai"/>
            </a:endParaRPr>
          </a:p>
          <a:p>
            <a:pPr algn="ctr">
              <a:lnSpc>
                <a:spcPts val="5248"/>
              </a:lnSpc>
            </a:pPr>
            <a:r>
              <a:rPr lang="en-US" sz="3200" dirty="0" err="1">
                <a:solidFill>
                  <a:srgbClr val="DF2E66"/>
                </a:solidFill>
                <a:latin typeface="Opun Mai"/>
                <a:ea typeface="Opun Mai"/>
                <a:cs typeface="Opun Mai"/>
                <a:sym typeface="Opun Mai"/>
              </a:rPr>
              <a:t>ให้ตระหนักรู้บุญคุณคน</a:t>
            </a:r>
            <a:r>
              <a:rPr lang="en-US" sz="3200" dirty="0">
                <a:solidFill>
                  <a:srgbClr val="DF2E66"/>
                </a:solidFill>
                <a:latin typeface="Opun Mai"/>
                <a:ea typeface="Opun Mai"/>
                <a:cs typeface="Opun Mai"/>
                <a:sym typeface="Opun Mai"/>
              </a:rPr>
              <a:t> </a:t>
            </a:r>
            <a:r>
              <a:rPr lang="en-US" sz="3200" dirty="0" err="1">
                <a:solidFill>
                  <a:srgbClr val="DF2E66"/>
                </a:solidFill>
                <a:latin typeface="Opun Mai"/>
                <a:ea typeface="Opun Mai"/>
                <a:cs typeface="Opun Mai"/>
                <a:sym typeface="Opun Mai"/>
              </a:rPr>
              <a:t>และมอบความรัก</a:t>
            </a:r>
            <a:r>
              <a:rPr lang="en-US" sz="3200" dirty="0">
                <a:solidFill>
                  <a:srgbClr val="DF2E66"/>
                </a:solidFill>
                <a:latin typeface="Opun Mai"/>
                <a:ea typeface="Opun Mai"/>
                <a:cs typeface="Opun Mai"/>
                <a:sym typeface="Opun Mai"/>
              </a:rPr>
              <a:t> </a:t>
            </a:r>
            <a:r>
              <a:rPr lang="en-US" sz="3200" dirty="0" err="1">
                <a:solidFill>
                  <a:srgbClr val="DF2E66"/>
                </a:solidFill>
                <a:latin typeface="Opun Mai"/>
                <a:ea typeface="Opun Mai"/>
                <a:cs typeface="Opun Mai"/>
                <a:sym typeface="Opun Mai"/>
              </a:rPr>
              <a:t>ความโอบอ้อมอารีย์ในรูปแบต่าง</a:t>
            </a:r>
            <a:r>
              <a:rPr lang="en-US" sz="3200" dirty="0">
                <a:solidFill>
                  <a:srgbClr val="DF2E66"/>
                </a:solidFill>
                <a:latin typeface="Opun Mai"/>
                <a:ea typeface="Opun Mai"/>
                <a:cs typeface="Opun Mai"/>
                <a:sym typeface="Opun Mai"/>
              </a:rPr>
              <a:t> ๆ </a:t>
            </a:r>
            <a:r>
              <a:rPr lang="en-US" sz="3200" dirty="0" err="1">
                <a:solidFill>
                  <a:srgbClr val="DF2E66"/>
                </a:solidFill>
                <a:latin typeface="Opun Mai"/>
                <a:ea typeface="Opun Mai"/>
                <a:cs typeface="Opun Mai"/>
                <a:sym typeface="Opun Mai"/>
              </a:rPr>
              <a:t>ต่อกัน</a:t>
            </a:r>
            <a:endParaRPr lang="en-US" sz="3200" dirty="0">
              <a:solidFill>
                <a:srgbClr val="DF2E66"/>
              </a:solidFill>
              <a:latin typeface="Opun Mai"/>
              <a:ea typeface="Opun Mai"/>
              <a:cs typeface="Opun Mai"/>
              <a:sym typeface="Opun Mai"/>
            </a:endParaRPr>
          </a:p>
        </p:txBody>
      </p:sp>
    </p:spTree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100000">
              <a:srgbClr val="FFD9EA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70502" y="1028700"/>
            <a:ext cx="8173498" cy="4086749"/>
          </a:xfrm>
          <a:custGeom>
            <a:avLst/>
            <a:gdLst/>
            <a:ahLst/>
            <a:cxnLst/>
            <a:rect l="l" t="t" r="r" b="b"/>
            <a:pathLst>
              <a:path w="8173498" h="4086749">
                <a:moveTo>
                  <a:pt x="0" y="0"/>
                </a:moveTo>
                <a:lnTo>
                  <a:pt x="8173498" y="0"/>
                </a:lnTo>
                <a:lnTo>
                  <a:pt x="8173498" y="4086749"/>
                </a:lnTo>
                <a:lnTo>
                  <a:pt x="0" y="40867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70502" y="5626293"/>
            <a:ext cx="8173498" cy="4086749"/>
          </a:xfrm>
          <a:custGeom>
            <a:avLst/>
            <a:gdLst/>
            <a:ahLst/>
            <a:cxnLst/>
            <a:rect l="l" t="t" r="r" b="b"/>
            <a:pathLst>
              <a:path w="8173498" h="4086749">
                <a:moveTo>
                  <a:pt x="0" y="0"/>
                </a:moveTo>
                <a:lnTo>
                  <a:pt x="8173498" y="0"/>
                </a:lnTo>
                <a:lnTo>
                  <a:pt x="8173498" y="4086749"/>
                </a:lnTo>
                <a:lnTo>
                  <a:pt x="0" y="40867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4563943" y="8938849"/>
            <a:ext cx="4339788" cy="623844"/>
          </a:xfrm>
          <a:custGeom>
            <a:avLst/>
            <a:gdLst/>
            <a:ahLst/>
            <a:cxnLst/>
            <a:rect l="l" t="t" r="r" b="b"/>
            <a:pathLst>
              <a:path w="4339788" h="623844">
                <a:moveTo>
                  <a:pt x="0" y="0"/>
                </a:moveTo>
                <a:lnTo>
                  <a:pt x="4339788" y="0"/>
                </a:lnTo>
                <a:lnTo>
                  <a:pt x="4339788" y="623845"/>
                </a:lnTo>
                <a:lnTo>
                  <a:pt x="0" y="62384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0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-2169894" y="177485"/>
            <a:ext cx="4339788" cy="623844"/>
          </a:xfrm>
          <a:custGeom>
            <a:avLst/>
            <a:gdLst/>
            <a:ahLst/>
            <a:cxnLst/>
            <a:rect l="l" t="t" r="r" b="b"/>
            <a:pathLst>
              <a:path w="4339788" h="623844">
                <a:moveTo>
                  <a:pt x="0" y="0"/>
                </a:moveTo>
                <a:lnTo>
                  <a:pt x="4339788" y="0"/>
                </a:lnTo>
                <a:lnTo>
                  <a:pt x="4339788" y="623844"/>
                </a:lnTo>
                <a:lnTo>
                  <a:pt x="0" y="62384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0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6733837" y="2525231"/>
            <a:ext cx="702115" cy="873673"/>
          </a:xfrm>
          <a:custGeom>
            <a:avLst/>
            <a:gdLst/>
            <a:ahLst/>
            <a:cxnLst/>
            <a:rect l="l" t="t" r="r" b="b"/>
            <a:pathLst>
              <a:path w="702115" h="873673">
                <a:moveTo>
                  <a:pt x="0" y="0"/>
                </a:moveTo>
                <a:lnTo>
                  <a:pt x="702115" y="0"/>
                </a:lnTo>
                <a:lnTo>
                  <a:pt x="702115" y="873673"/>
                </a:lnTo>
                <a:lnTo>
                  <a:pt x="0" y="87367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0334830" y="8547291"/>
            <a:ext cx="530916" cy="660643"/>
          </a:xfrm>
          <a:custGeom>
            <a:avLst/>
            <a:gdLst/>
            <a:ahLst/>
            <a:cxnLst/>
            <a:rect l="l" t="t" r="r" b="b"/>
            <a:pathLst>
              <a:path w="530916" h="660643">
                <a:moveTo>
                  <a:pt x="0" y="0"/>
                </a:moveTo>
                <a:lnTo>
                  <a:pt x="530917" y="0"/>
                </a:lnTo>
                <a:lnTo>
                  <a:pt x="530917" y="660643"/>
                </a:lnTo>
                <a:lnTo>
                  <a:pt x="0" y="66064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1205646" y="2494401"/>
            <a:ext cx="7451959" cy="20563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16"/>
              </a:lnSpc>
            </a:pPr>
            <a:r>
              <a:rPr lang="en-US" sz="3488" dirty="0" err="1">
                <a:solidFill>
                  <a:srgbClr val="DF2E66"/>
                </a:solidFill>
                <a:latin typeface="Opun Mai"/>
                <a:ea typeface="Opun Mai"/>
                <a:cs typeface="Opun Mai"/>
                <a:sym typeface="Opun Mai"/>
              </a:rPr>
              <a:t>เพื่อส่งเสริมให้บุคลากร</a:t>
            </a:r>
            <a:r>
              <a:rPr lang="en-US" sz="3488" dirty="0">
                <a:solidFill>
                  <a:srgbClr val="DF2E66"/>
                </a:solidFill>
                <a:latin typeface="Opun Mai"/>
                <a:ea typeface="Opun Mai"/>
                <a:cs typeface="Opun Mai"/>
                <a:sym typeface="Opun Mai"/>
              </a:rPr>
              <a:t> </a:t>
            </a:r>
            <a:r>
              <a:rPr lang="en-US" sz="3488" dirty="0" err="1">
                <a:solidFill>
                  <a:srgbClr val="DF2E66"/>
                </a:solidFill>
                <a:latin typeface="Opun Mai"/>
                <a:ea typeface="Opun Mai"/>
                <a:cs typeface="Opun Mai"/>
                <a:sym typeface="Opun Mai"/>
              </a:rPr>
              <a:t>กตส</a:t>
            </a:r>
            <a:r>
              <a:rPr lang="en-US" sz="3488" dirty="0">
                <a:solidFill>
                  <a:srgbClr val="DF2E66"/>
                </a:solidFill>
                <a:latin typeface="Opun Mai"/>
                <a:ea typeface="Opun Mai"/>
                <a:cs typeface="Opun Mai"/>
                <a:sym typeface="Opun Mai"/>
              </a:rPr>
              <a:t>. </a:t>
            </a:r>
            <a:r>
              <a:rPr lang="en-US" sz="3488" dirty="0" err="1">
                <a:solidFill>
                  <a:srgbClr val="DF2E66"/>
                </a:solidFill>
                <a:latin typeface="Opun Mai"/>
                <a:ea typeface="Opun Mai"/>
                <a:cs typeface="Opun Mai"/>
                <a:sym typeface="Opun Mai"/>
              </a:rPr>
              <a:t>หาโอกาสตอบแทนบุญคุณผู้มีพระคุณ</a:t>
            </a:r>
            <a:r>
              <a:rPr lang="en-US" sz="3488" dirty="0">
                <a:solidFill>
                  <a:srgbClr val="DF2E66"/>
                </a:solidFill>
                <a:latin typeface="Opun Mai"/>
                <a:ea typeface="Opun Mai"/>
                <a:cs typeface="Opun Mai"/>
                <a:sym typeface="Opun Mai"/>
              </a:rPr>
              <a:t> </a:t>
            </a:r>
            <a:r>
              <a:rPr lang="en-US" sz="3488" dirty="0" err="1">
                <a:solidFill>
                  <a:srgbClr val="DF2E66"/>
                </a:solidFill>
                <a:latin typeface="Opun Mai"/>
                <a:ea typeface="Opun Mai"/>
                <a:cs typeface="Opun Mai"/>
                <a:sym typeface="Opun Mai"/>
              </a:rPr>
              <a:t>โดยยึดตามหลักของพระพุทธศาสนา</a:t>
            </a:r>
            <a:endParaRPr lang="en-US" sz="3488" dirty="0">
              <a:solidFill>
                <a:srgbClr val="DF2E66"/>
              </a:solidFill>
              <a:latin typeface="Opun Mai"/>
              <a:ea typeface="Opun Mai"/>
              <a:cs typeface="Opun Mai"/>
              <a:sym typeface="Opun Mai"/>
            </a:endParaRPr>
          </a:p>
        </p:txBody>
      </p:sp>
      <p:sp>
        <p:nvSpPr>
          <p:cNvPr id="9" name="Freeform 9"/>
          <p:cNvSpPr/>
          <p:nvPr/>
        </p:nvSpPr>
        <p:spPr>
          <a:xfrm>
            <a:off x="9823594" y="3732695"/>
            <a:ext cx="8148388" cy="6406670"/>
          </a:xfrm>
          <a:custGeom>
            <a:avLst/>
            <a:gdLst/>
            <a:ahLst/>
            <a:cxnLst/>
            <a:rect l="l" t="t" r="r" b="b"/>
            <a:pathLst>
              <a:path w="8148388" h="6406670">
                <a:moveTo>
                  <a:pt x="0" y="0"/>
                </a:moveTo>
                <a:lnTo>
                  <a:pt x="8148388" y="0"/>
                </a:lnTo>
                <a:lnTo>
                  <a:pt x="8148388" y="6406669"/>
                </a:lnTo>
                <a:lnTo>
                  <a:pt x="0" y="640666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603683">
            <a:off x="7992895" y="1030527"/>
            <a:ext cx="2302210" cy="1303626"/>
          </a:xfrm>
          <a:custGeom>
            <a:avLst/>
            <a:gdLst/>
            <a:ahLst/>
            <a:cxnLst/>
            <a:rect l="l" t="t" r="r" b="b"/>
            <a:pathLst>
              <a:path w="2302210" h="1303626">
                <a:moveTo>
                  <a:pt x="0" y="0"/>
                </a:moveTo>
                <a:lnTo>
                  <a:pt x="2302210" y="0"/>
                </a:lnTo>
                <a:lnTo>
                  <a:pt x="2302210" y="1303626"/>
                </a:lnTo>
                <a:lnTo>
                  <a:pt x="0" y="130362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1037852">
            <a:off x="7936449" y="5441325"/>
            <a:ext cx="2302210" cy="1303626"/>
          </a:xfrm>
          <a:custGeom>
            <a:avLst/>
            <a:gdLst/>
            <a:ahLst/>
            <a:cxnLst/>
            <a:rect l="l" t="t" r="r" b="b"/>
            <a:pathLst>
              <a:path w="2302210" h="1303626">
                <a:moveTo>
                  <a:pt x="0" y="0"/>
                </a:moveTo>
                <a:lnTo>
                  <a:pt x="2302210" y="0"/>
                </a:lnTo>
                <a:lnTo>
                  <a:pt x="2302210" y="1303627"/>
                </a:lnTo>
                <a:lnTo>
                  <a:pt x="0" y="130362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970502" y="1172207"/>
            <a:ext cx="3961124" cy="6261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90420" lvl="1" indent="-395210" algn="l">
              <a:lnSpc>
                <a:spcPts val="5125"/>
              </a:lnSpc>
              <a:buFont typeface="Arial"/>
              <a:buChar char="•"/>
            </a:pPr>
            <a:r>
              <a:rPr lang="en-US" sz="3661" b="1" i="1">
                <a:solidFill>
                  <a:srgbClr val="FFFFFF"/>
                </a:solidFill>
                <a:latin typeface="Anantason Expanded Semi-Bold Italics"/>
                <a:ea typeface="Anantason Expanded Semi-Bold Italics"/>
                <a:cs typeface="Anantason Expanded Semi-Bold Italics"/>
                <a:sym typeface="Anantason Expanded Semi-Bold Italics"/>
              </a:rPr>
              <a:t>วัตถุประสงค์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970502" y="5769370"/>
            <a:ext cx="5354816" cy="6261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90420" lvl="1" indent="-395210" algn="l">
              <a:lnSpc>
                <a:spcPts val="5125"/>
              </a:lnSpc>
              <a:buFont typeface="Arial"/>
              <a:buChar char="•"/>
            </a:pPr>
            <a:r>
              <a:rPr lang="en-US" sz="3661" b="1" i="1">
                <a:solidFill>
                  <a:srgbClr val="FFFFFF"/>
                </a:solidFill>
                <a:latin typeface="Anantason Expanded Semi-Bold Italics"/>
                <a:ea typeface="Anantason Expanded Semi-Bold Italics"/>
                <a:cs typeface="Anantason Expanded Semi-Bold Italics"/>
                <a:sym typeface="Anantason Expanded Semi-Bold Italics"/>
              </a:rPr>
              <a:t>เป้าหมายและตัวชี้วัด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205646" y="7145581"/>
            <a:ext cx="7281240" cy="19003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52"/>
              </a:lnSpc>
            </a:pPr>
            <a:r>
              <a:rPr lang="en-US" sz="3200" dirty="0" err="1">
                <a:solidFill>
                  <a:srgbClr val="DF2E66"/>
                </a:solidFill>
                <a:latin typeface="Opun Mai"/>
                <a:ea typeface="Opun Mai"/>
                <a:cs typeface="Opun Mai"/>
                <a:sym typeface="Opun Mai"/>
              </a:rPr>
              <a:t>บุคลากร</a:t>
            </a:r>
            <a:r>
              <a:rPr lang="en-US" sz="3200" dirty="0">
                <a:solidFill>
                  <a:srgbClr val="DF2E66"/>
                </a:solidFill>
                <a:latin typeface="Opun Mai"/>
                <a:ea typeface="Opun Mai"/>
                <a:cs typeface="Opun Mai"/>
                <a:sym typeface="Opun Mai"/>
              </a:rPr>
              <a:t> </a:t>
            </a:r>
            <a:r>
              <a:rPr lang="en-US" sz="3200" dirty="0" err="1">
                <a:solidFill>
                  <a:srgbClr val="DF2E66"/>
                </a:solidFill>
                <a:latin typeface="Opun Mai"/>
                <a:ea typeface="Opun Mai"/>
                <a:cs typeface="Opun Mai"/>
                <a:sym typeface="Opun Mai"/>
              </a:rPr>
              <a:t>กตส</a:t>
            </a:r>
            <a:r>
              <a:rPr lang="en-US" sz="3200" dirty="0">
                <a:solidFill>
                  <a:srgbClr val="DF2E66"/>
                </a:solidFill>
                <a:latin typeface="Opun Mai"/>
                <a:ea typeface="Opun Mai"/>
                <a:cs typeface="Opun Mai"/>
                <a:sym typeface="Opun Mai"/>
              </a:rPr>
              <a:t>. </a:t>
            </a:r>
            <a:r>
              <a:rPr lang="en-US" sz="3200" dirty="0" err="1">
                <a:solidFill>
                  <a:srgbClr val="DF2E66"/>
                </a:solidFill>
                <a:latin typeface="Opun Mai"/>
                <a:ea typeface="Opun Mai"/>
                <a:cs typeface="Opun Mai"/>
                <a:sym typeface="Opun Mai"/>
              </a:rPr>
              <a:t>ร่วมกันทำความดีต่อบุพการี</a:t>
            </a:r>
            <a:r>
              <a:rPr lang="en-US" sz="3200" dirty="0">
                <a:solidFill>
                  <a:srgbClr val="DF2E66"/>
                </a:solidFill>
                <a:latin typeface="Opun Mai"/>
                <a:ea typeface="Opun Mai"/>
                <a:cs typeface="Opun Mai"/>
                <a:sym typeface="Opun Mai"/>
              </a:rPr>
              <a:t> </a:t>
            </a:r>
            <a:r>
              <a:rPr lang="en-US" sz="3200" dirty="0" err="1">
                <a:solidFill>
                  <a:srgbClr val="DF2E66"/>
                </a:solidFill>
                <a:latin typeface="Opun Mai"/>
                <a:ea typeface="Opun Mai"/>
                <a:cs typeface="Opun Mai"/>
                <a:sym typeface="Opun Mai"/>
              </a:rPr>
              <a:t>ญาติ</a:t>
            </a:r>
            <a:r>
              <a:rPr lang="en-US" sz="3200" dirty="0">
                <a:solidFill>
                  <a:srgbClr val="DF2E66"/>
                </a:solidFill>
                <a:latin typeface="Opun Mai"/>
                <a:ea typeface="Opun Mai"/>
                <a:cs typeface="Opun Mai"/>
                <a:sym typeface="Opun Mai"/>
              </a:rPr>
              <a:t> </a:t>
            </a:r>
            <a:r>
              <a:rPr lang="en-US" sz="3200" dirty="0" err="1">
                <a:solidFill>
                  <a:srgbClr val="DF2E66"/>
                </a:solidFill>
                <a:latin typeface="Opun Mai"/>
                <a:ea typeface="Opun Mai"/>
                <a:cs typeface="Opun Mai"/>
                <a:sym typeface="Opun Mai"/>
              </a:rPr>
              <a:t>มิตร</a:t>
            </a:r>
            <a:r>
              <a:rPr lang="en-US" sz="3200" dirty="0">
                <a:solidFill>
                  <a:srgbClr val="DF2E66"/>
                </a:solidFill>
                <a:latin typeface="Opun Mai"/>
                <a:ea typeface="Opun Mai"/>
                <a:cs typeface="Opun Mai"/>
                <a:sym typeface="Opun Mai"/>
              </a:rPr>
              <a:t> </a:t>
            </a:r>
            <a:r>
              <a:rPr lang="en-US" sz="3200" dirty="0" err="1">
                <a:solidFill>
                  <a:srgbClr val="DF2E66"/>
                </a:solidFill>
                <a:latin typeface="Opun Mai"/>
                <a:ea typeface="Opun Mai"/>
                <a:cs typeface="Opun Mai"/>
                <a:sym typeface="Opun Mai"/>
              </a:rPr>
              <a:t>ผู้มีพระคุณ</a:t>
            </a:r>
            <a:endParaRPr lang="en-US" sz="3200" dirty="0">
              <a:solidFill>
                <a:srgbClr val="DF2E66"/>
              </a:solidFill>
              <a:latin typeface="Opun Mai"/>
              <a:ea typeface="Opun Mai"/>
              <a:cs typeface="Opun Mai"/>
              <a:sym typeface="Opun Mai"/>
            </a:endParaRPr>
          </a:p>
          <a:p>
            <a:pPr algn="ctr">
              <a:lnSpc>
                <a:spcPts val="5152"/>
              </a:lnSpc>
            </a:pPr>
            <a:r>
              <a:rPr lang="en-US" sz="3200" dirty="0" err="1">
                <a:solidFill>
                  <a:srgbClr val="DF2E66"/>
                </a:solidFill>
                <a:latin typeface="Opun Mai"/>
                <a:ea typeface="Opun Mai"/>
                <a:cs typeface="Opun Mai"/>
                <a:sym typeface="Opun Mai"/>
              </a:rPr>
              <a:t>อย่างน้อยคนละ</a:t>
            </a:r>
            <a:r>
              <a:rPr lang="en-US" sz="3200" dirty="0">
                <a:solidFill>
                  <a:srgbClr val="DF2E66"/>
                </a:solidFill>
                <a:latin typeface="Opun Mai"/>
                <a:ea typeface="Opun Mai"/>
                <a:cs typeface="Opun Mai"/>
                <a:sym typeface="Opun Mai"/>
              </a:rPr>
              <a:t> 1 </a:t>
            </a:r>
            <a:r>
              <a:rPr lang="en-US" sz="3200" dirty="0" err="1">
                <a:solidFill>
                  <a:srgbClr val="DF2E66"/>
                </a:solidFill>
                <a:latin typeface="Opun Mai"/>
                <a:ea typeface="Opun Mai"/>
                <a:cs typeface="Opun Mai"/>
                <a:sym typeface="Opun Mai"/>
              </a:rPr>
              <a:t>อย่าง</a:t>
            </a:r>
            <a:endParaRPr lang="en-US" sz="3200" dirty="0">
              <a:solidFill>
                <a:srgbClr val="DF2E66"/>
              </a:solidFill>
              <a:latin typeface="Opun Mai"/>
              <a:ea typeface="Opun Mai"/>
              <a:cs typeface="Opun Mai"/>
              <a:sym typeface="Opun Mai"/>
            </a:endParaRPr>
          </a:p>
        </p:txBody>
      </p:sp>
      <p:sp>
        <p:nvSpPr>
          <p:cNvPr id="15" name="Freeform 15"/>
          <p:cNvSpPr/>
          <p:nvPr/>
        </p:nvSpPr>
        <p:spPr>
          <a:xfrm>
            <a:off x="14577685" y="606842"/>
            <a:ext cx="4339788" cy="623844"/>
          </a:xfrm>
          <a:custGeom>
            <a:avLst/>
            <a:gdLst/>
            <a:ahLst/>
            <a:cxnLst/>
            <a:rect l="l" t="t" r="r" b="b"/>
            <a:pathLst>
              <a:path w="4339788" h="623844">
                <a:moveTo>
                  <a:pt x="0" y="0"/>
                </a:moveTo>
                <a:lnTo>
                  <a:pt x="4339788" y="0"/>
                </a:lnTo>
                <a:lnTo>
                  <a:pt x="4339788" y="623845"/>
                </a:lnTo>
                <a:lnTo>
                  <a:pt x="0" y="62384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0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ransition spd="slow">
    <p:cov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100000">
              <a:srgbClr val="FFD9EA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612098" y="-627142"/>
            <a:ext cx="9756098" cy="11541284"/>
            <a:chOff x="0" y="0"/>
            <a:chExt cx="2569507" cy="303968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69507" cy="3039680"/>
            </a:xfrm>
            <a:custGeom>
              <a:avLst/>
              <a:gdLst/>
              <a:ahLst/>
              <a:cxnLst/>
              <a:rect l="l" t="t" r="r" b="b"/>
              <a:pathLst>
                <a:path w="2569507" h="3039680">
                  <a:moveTo>
                    <a:pt x="0" y="0"/>
                  </a:moveTo>
                  <a:lnTo>
                    <a:pt x="2569507" y="0"/>
                  </a:lnTo>
                  <a:lnTo>
                    <a:pt x="2569507" y="3039680"/>
                  </a:lnTo>
                  <a:lnTo>
                    <a:pt x="0" y="3039680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100000">
                  <a:srgbClr val="FFD9EA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2569507" cy="30873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199788" y="1028700"/>
            <a:ext cx="6650343" cy="1438892"/>
          </a:xfrm>
          <a:custGeom>
            <a:avLst/>
            <a:gdLst/>
            <a:ahLst/>
            <a:cxnLst/>
            <a:rect l="l" t="t" r="r" b="b"/>
            <a:pathLst>
              <a:path w="6650343" h="1438892">
                <a:moveTo>
                  <a:pt x="0" y="0"/>
                </a:moveTo>
                <a:lnTo>
                  <a:pt x="6650342" y="0"/>
                </a:lnTo>
                <a:lnTo>
                  <a:pt x="6650342" y="1438892"/>
                </a:lnTo>
                <a:lnTo>
                  <a:pt x="0" y="143889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6557185" y="792718"/>
            <a:ext cx="702115" cy="873673"/>
          </a:xfrm>
          <a:custGeom>
            <a:avLst/>
            <a:gdLst/>
            <a:ahLst/>
            <a:cxnLst/>
            <a:rect l="l" t="t" r="r" b="b"/>
            <a:pathLst>
              <a:path w="702115" h="873673">
                <a:moveTo>
                  <a:pt x="0" y="0"/>
                </a:moveTo>
                <a:lnTo>
                  <a:pt x="702115" y="0"/>
                </a:lnTo>
                <a:lnTo>
                  <a:pt x="702115" y="873674"/>
                </a:lnTo>
                <a:lnTo>
                  <a:pt x="0" y="87367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flipH="1">
            <a:off x="8248217" y="8597519"/>
            <a:ext cx="531028" cy="660781"/>
          </a:xfrm>
          <a:custGeom>
            <a:avLst/>
            <a:gdLst/>
            <a:ahLst/>
            <a:cxnLst/>
            <a:rect l="l" t="t" r="r" b="b"/>
            <a:pathLst>
              <a:path w="531028" h="660781">
                <a:moveTo>
                  <a:pt x="531028" y="0"/>
                </a:moveTo>
                <a:lnTo>
                  <a:pt x="0" y="0"/>
                </a:lnTo>
                <a:lnTo>
                  <a:pt x="0" y="660781"/>
                </a:lnTo>
                <a:lnTo>
                  <a:pt x="531028" y="660781"/>
                </a:lnTo>
                <a:lnTo>
                  <a:pt x="531028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1932266" y="1395406"/>
            <a:ext cx="5185386" cy="712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79"/>
              </a:lnSpc>
              <a:spcBef>
                <a:spcPct val="0"/>
              </a:spcBef>
            </a:pPr>
            <a:r>
              <a:rPr lang="en-US" sz="4199" b="1" i="1">
                <a:solidFill>
                  <a:srgbClr val="DF2E66"/>
                </a:solidFill>
                <a:latin typeface="Anantason Expanded Semi-Bold Italics"/>
                <a:ea typeface="Anantason Expanded Semi-Bold Italics"/>
                <a:cs typeface="Anantason Expanded Semi-Bold Italics"/>
                <a:sym typeface="Anantason Expanded Semi-Bold Italics"/>
              </a:rPr>
              <a:t>ระยะเวลาดำเนินการ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8700" y="7513810"/>
            <a:ext cx="7219517" cy="6049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52"/>
              </a:lnSpc>
            </a:pPr>
            <a:r>
              <a:rPr lang="en-US" sz="3200">
                <a:solidFill>
                  <a:srgbClr val="DF2E66"/>
                </a:solidFill>
                <a:latin typeface="Opun Mai"/>
                <a:ea typeface="Opun Mai"/>
                <a:cs typeface="Opun Mai"/>
                <a:sym typeface="Opun Mai"/>
              </a:rPr>
              <a:t>ระหว่างเดือนมกราคม - พฤษภาคม 2568</a:t>
            </a:r>
          </a:p>
        </p:txBody>
      </p:sp>
      <p:sp>
        <p:nvSpPr>
          <p:cNvPr id="10" name="Freeform 10"/>
          <p:cNvSpPr/>
          <p:nvPr/>
        </p:nvSpPr>
        <p:spPr>
          <a:xfrm>
            <a:off x="10608957" y="1028700"/>
            <a:ext cx="6650343" cy="1438892"/>
          </a:xfrm>
          <a:custGeom>
            <a:avLst/>
            <a:gdLst/>
            <a:ahLst/>
            <a:cxnLst/>
            <a:rect l="l" t="t" r="r" b="b"/>
            <a:pathLst>
              <a:path w="6650343" h="1438892">
                <a:moveTo>
                  <a:pt x="0" y="0"/>
                </a:moveTo>
                <a:lnTo>
                  <a:pt x="6650343" y="0"/>
                </a:lnTo>
                <a:lnTo>
                  <a:pt x="6650343" y="1438892"/>
                </a:lnTo>
                <a:lnTo>
                  <a:pt x="0" y="143889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11757685" y="1353811"/>
            <a:ext cx="4547582" cy="712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79"/>
              </a:lnSpc>
              <a:spcBef>
                <a:spcPct val="0"/>
              </a:spcBef>
            </a:pPr>
            <a:r>
              <a:rPr lang="en-US" sz="4199" b="1" i="1">
                <a:solidFill>
                  <a:srgbClr val="DF2E66"/>
                </a:solidFill>
                <a:latin typeface="Anantason Expanded Semi-Bold Italics"/>
                <a:ea typeface="Anantason Expanded Semi-Bold Italics"/>
                <a:cs typeface="Anantason Expanded Semi-Bold Italics"/>
                <a:sym typeface="Anantason Expanded Semi-Bold Italics"/>
              </a:rPr>
              <a:t>วิธีการดำเนินงาน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205687" y="2872220"/>
            <a:ext cx="7651578" cy="19003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52"/>
              </a:lnSpc>
            </a:pPr>
            <a:r>
              <a:rPr lang="en-US" sz="3200">
                <a:solidFill>
                  <a:srgbClr val="DF2E66"/>
                </a:solidFill>
                <a:latin typeface="Opun Mai"/>
                <a:ea typeface="Opun Mai"/>
                <a:cs typeface="Opun Mai"/>
                <a:sym typeface="Opun Mai"/>
              </a:rPr>
              <a:t>1. บุคลากร กตส. ร่วมทำความดีต่อบุพการี </a:t>
            </a:r>
          </a:p>
          <a:p>
            <a:pPr algn="l">
              <a:lnSpc>
                <a:spcPts val="5152"/>
              </a:lnSpc>
            </a:pPr>
            <a:r>
              <a:rPr lang="en-US" sz="3200">
                <a:solidFill>
                  <a:srgbClr val="DF2E66"/>
                </a:solidFill>
                <a:latin typeface="Opun Mai"/>
                <a:ea typeface="Opun Mai"/>
                <a:cs typeface="Opun Mai"/>
                <a:sym typeface="Opun Mai"/>
              </a:rPr>
              <a:t>    ญาติ มิตร ผู้มีพระคุณ </a:t>
            </a:r>
          </a:p>
          <a:p>
            <a:pPr algn="l">
              <a:lnSpc>
                <a:spcPts val="5152"/>
              </a:lnSpc>
            </a:pPr>
            <a:r>
              <a:rPr lang="en-US" sz="3200">
                <a:solidFill>
                  <a:srgbClr val="DF2E66"/>
                </a:solidFill>
                <a:latin typeface="Opun Mai"/>
                <a:ea typeface="Opun Mai"/>
                <a:cs typeface="Opun Mai"/>
                <a:sym typeface="Opun Mai"/>
              </a:rPr>
              <a:t>2. บันทึกข้อมูลการทำความดีของแต่ละบุคคล</a:t>
            </a:r>
          </a:p>
        </p:txBody>
      </p:sp>
      <p:sp>
        <p:nvSpPr>
          <p:cNvPr id="13" name="Freeform 13"/>
          <p:cNvSpPr/>
          <p:nvPr/>
        </p:nvSpPr>
        <p:spPr>
          <a:xfrm>
            <a:off x="11128404" y="5300974"/>
            <a:ext cx="5806144" cy="4986026"/>
          </a:xfrm>
          <a:custGeom>
            <a:avLst/>
            <a:gdLst/>
            <a:ahLst/>
            <a:cxnLst/>
            <a:rect l="l" t="t" r="r" b="b"/>
            <a:pathLst>
              <a:path w="5806144" h="4986026">
                <a:moveTo>
                  <a:pt x="0" y="0"/>
                </a:moveTo>
                <a:lnTo>
                  <a:pt x="5806144" y="0"/>
                </a:lnTo>
                <a:lnTo>
                  <a:pt x="5806144" y="4986026"/>
                </a:lnTo>
                <a:lnTo>
                  <a:pt x="0" y="498602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2865999" y="3458564"/>
            <a:ext cx="3317920" cy="3369873"/>
          </a:xfrm>
          <a:custGeom>
            <a:avLst/>
            <a:gdLst/>
            <a:ahLst/>
            <a:cxnLst/>
            <a:rect l="l" t="t" r="r" b="b"/>
            <a:pathLst>
              <a:path w="3317920" h="3369873">
                <a:moveTo>
                  <a:pt x="0" y="0"/>
                </a:moveTo>
                <a:lnTo>
                  <a:pt x="3317920" y="0"/>
                </a:lnTo>
                <a:lnTo>
                  <a:pt x="3317920" y="3369872"/>
                </a:lnTo>
                <a:lnTo>
                  <a:pt x="0" y="336987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-73837" y="8946378"/>
            <a:ext cx="4339788" cy="623844"/>
          </a:xfrm>
          <a:custGeom>
            <a:avLst/>
            <a:gdLst/>
            <a:ahLst/>
            <a:cxnLst/>
            <a:rect l="l" t="t" r="r" b="b"/>
            <a:pathLst>
              <a:path w="4339788" h="623844">
                <a:moveTo>
                  <a:pt x="0" y="0"/>
                </a:moveTo>
                <a:lnTo>
                  <a:pt x="4339788" y="0"/>
                </a:lnTo>
                <a:lnTo>
                  <a:pt x="4339788" y="623844"/>
                </a:lnTo>
                <a:lnTo>
                  <a:pt x="0" y="62384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70000"/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15089406" y="168874"/>
            <a:ext cx="4339788" cy="623844"/>
          </a:xfrm>
          <a:custGeom>
            <a:avLst/>
            <a:gdLst/>
            <a:ahLst/>
            <a:cxnLst/>
            <a:rect l="l" t="t" r="r" b="b"/>
            <a:pathLst>
              <a:path w="4339788" h="623844">
                <a:moveTo>
                  <a:pt x="0" y="0"/>
                </a:moveTo>
                <a:lnTo>
                  <a:pt x="4339788" y="0"/>
                </a:lnTo>
                <a:lnTo>
                  <a:pt x="4339788" y="623844"/>
                </a:lnTo>
                <a:lnTo>
                  <a:pt x="0" y="62384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alphaModFix amt="70000"/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100000">
              <a:srgbClr val="FFD9EA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236725" y="2137066"/>
            <a:ext cx="702115" cy="873673"/>
          </a:xfrm>
          <a:custGeom>
            <a:avLst/>
            <a:gdLst/>
            <a:ahLst/>
            <a:cxnLst/>
            <a:rect l="l" t="t" r="r" b="b"/>
            <a:pathLst>
              <a:path w="702115" h="873673">
                <a:moveTo>
                  <a:pt x="0" y="0"/>
                </a:moveTo>
                <a:lnTo>
                  <a:pt x="702116" y="0"/>
                </a:lnTo>
                <a:lnTo>
                  <a:pt x="702116" y="873673"/>
                </a:lnTo>
                <a:lnTo>
                  <a:pt x="0" y="87367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675248" y="746090"/>
            <a:ext cx="6650343" cy="1438892"/>
          </a:xfrm>
          <a:custGeom>
            <a:avLst/>
            <a:gdLst/>
            <a:ahLst/>
            <a:cxnLst/>
            <a:rect l="l" t="t" r="r" b="b"/>
            <a:pathLst>
              <a:path w="6650343" h="1438892">
                <a:moveTo>
                  <a:pt x="0" y="0"/>
                </a:moveTo>
                <a:lnTo>
                  <a:pt x="6650343" y="0"/>
                </a:lnTo>
                <a:lnTo>
                  <a:pt x="6650343" y="1438893"/>
                </a:lnTo>
                <a:lnTo>
                  <a:pt x="0" y="143889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028700" y="3116488"/>
            <a:ext cx="5098056" cy="5098056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75930" y="0"/>
                  </a:moveTo>
                  <a:lnTo>
                    <a:pt x="736870" y="0"/>
                  </a:lnTo>
                  <a:cubicBezTo>
                    <a:pt x="778805" y="0"/>
                    <a:pt x="812800" y="33995"/>
                    <a:pt x="812800" y="75930"/>
                  </a:cubicBezTo>
                  <a:lnTo>
                    <a:pt x="812800" y="736870"/>
                  </a:lnTo>
                  <a:cubicBezTo>
                    <a:pt x="812800" y="778805"/>
                    <a:pt x="778805" y="812800"/>
                    <a:pt x="736870" y="812800"/>
                  </a:cubicBezTo>
                  <a:lnTo>
                    <a:pt x="75930" y="812800"/>
                  </a:lnTo>
                  <a:cubicBezTo>
                    <a:pt x="33995" y="812800"/>
                    <a:pt x="0" y="778805"/>
                    <a:pt x="0" y="736870"/>
                  </a:cubicBezTo>
                  <a:lnTo>
                    <a:pt x="0" y="75930"/>
                  </a:lnTo>
                  <a:cubicBezTo>
                    <a:pt x="0" y="33995"/>
                    <a:pt x="33995" y="0"/>
                    <a:pt x="75930" y="0"/>
                  </a:cubicBezTo>
                  <a:close/>
                </a:path>
              </a:pathLst>
            </a:custGeom>
            <a:blipFill>
              <a:blip r:embed="rId7"/>
              <a:stretch>
                <a:fillRect l="-16733" r="-16733"/>
              </a:stretch>
            </a:blipFill>
            <a:ln w="14287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id="6" name="Group 6"/>
          <p:cNvGrpSpPr/>
          <p:nvPr/>
        </p:nvGrpSpPr>
        <p:grpSpPr>
          <a:xfrm>
            <a:off x="6545112" y="3116488"/>
            <a:ext cx="5098056" cy="5098056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75930" y="0"/>
                  </a:moveTo>
                  <a:lnTo>
                    <a:pt x="736870" y="0"/>
                  </a:lnTo>
                  <a:cubicBezTo>
                    <a:pt x="778805" y="0"/>
                    <a:pt x="812800" y="33995"/>
                    <a:pt x="812800" y="75930"/>
                  </a:cubicBezTo>
                  <a:lnTo>
                    <a:pt x="812800" y="736870"/>
                  </a:lnTo>
                  <a:cubicBezTo>
                    <a:pt x="812800" y="778805"/>
                    <a:pt x="778805" y="812800"/>
                    <a:pt x="736870" y="812800"/>
                  </a:cubicBezTo>
                  <a:lnTo>
                    <a:pt x="75930" y="812800"/>
                  </a:lnTo>
                  <a:cubicBezTo>
                    <a:pt x="33995" y="812800"/>
                    <a:pt x="0" y="778805"/>
                    <a:pt x="0" y="736870"/>
                  </a:cubicBezTo>
                  <a:lnTo>
                    <a:pt x="0" y="75930"/>
                  </a:lnTo>
                  <a:cubicBezTo>
                    <a:pt x="0" y="33995"/>
                    <a:pt x="33995" y="0"/>
                    <a:pt x="75930" y="0"/>
                  </a:cubicBezTo>
                  <a:close/>
                </a:path>
              </a:pathLst>
            </a:custGeom>
            <a:blipFill>
              <a:blip r:embed="rId8"/>
              <a:stretch>
                <a:fillRect t="-5483" b="-27320"/>
              </a:stretch>
            </a:blipFill>
            <a:ln w="14287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id="8" name="Group 8"/>
          <p:cNvGrpSpPr/>
          <p:nvPr/>
        </p:nvGrpSpPr>
        <p:grpSpPr>
          <a:xfrm>
            <a:off x="12165564" y="3116488"/>
            <a:ext cx="5098056" cy="5098056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75930" y="0"/>
                  </a:moveTo>
                  <a:lnTo>
                    <a:pt x="736870" y="0"/>
                  </a:lnTo>
                  <a:cubicBezTo>
                    <a:pt x="778805" y="0"/>
                    <a:pt x="812800" y="33995"/>
                    <a:pt x="812800" y="75930"/>
                  </a:cubicBezTo>
                  <a:lnTo>
                    <a:pt x="812800" y="736870"/>
                  </a:lnTo>
                  <a:cubicBezTo>
                    <a:pt x="812800" y="778805"/>
                    <a:pt x="778805" y="812800"/>
                    <a:pt x="736870" y="812800"/>
                  </a:cubicBezTo>
                  <a:lnTo>
                    <a:pt x="75930" y="812800"/>
                  </a:lnTo>
                  <a:cubicBezTo>
                    <a:pt x="33995" y="812800"/>
                    <a:pt x="0" y="778805"/>
                    <a:pt x="0" y="736870"/>
                  </a:cubicBezTo>
                  <a:lnTo>
                    <a:pt x="0" y="75930"/>
                  </a:lnTo>
                  <a:cubicBezTo>
                    <a:pt x="0" y="33995"/>
                    <a:pt x="33995" y="0"/>
                    <a:pt x="75930" y="0"/>
                  </a:cubicBezTo>
                  <a:close/>
                </a:path>
              </a:pathLst>
            </a:custGeom>
            <a:blipFill>
              <a:blip r:embed="rId9"/>
              <a:stretch>
                <a:fillRect l="-16396" r="-16396"/>
              </a:stretch>
            </a:blipFill>
            <a:ln w="142875" cap="rnd">
              <a:solidFill>
                <a:srgbClr val="FFFFFF"/>
              </a:solidFill>
              <a:prstDash val="solid"/>
              <a:round/>
            </a:ln>
          </p:spPr>
        </p:sp>
      </p:grpSp>
      <p:sp>
        <p:nvSpPr>
          <p:cNvPr id="10" name="Freeform 10"/>
          <p:cNvSpPr/>
          <p:nvPr/>
        </p:nvSpPr>
        <p:spPr>
          <a:xfrm>
            <a:off x="13751535" y="7615281"/>
            <a:ext cx="2601587" cy="2671719"/>
          </a:xfrm>
          <a:custGeom>
            <a:avLst/>
            <a:gdLst/>
            <a:ahLst/>
            <a:cxnLst/>
            <a:rect l="l" t="t" r="r" b="b"/>
            <a:pathLst>
              <a:path w="2601587" h="2671719">
                <a:moveTo>
                  <a:pt x="0" y="0"/>
                </a:moveTo>
                <a:lnTo>
                  <a:pt x="2601586" y="0"/>
                </a:lnTo>
                <a:lnTo>
                  <a:pt x="2601586" y="2671719"/>
                </a:lnTo>
                <a:lnTo>
                  <a:pt x="0" y="267171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6206127" y="7389008"/>
            <a:ext cx="2061197" cy="2897992"/>
          </a:xfrm>
          <a:custGeom>
            <a:avLst/>
            <a:gdLst/>
            <a:ahLst/>
            <a:cxnLst/>
            <a:rect l="l" t="t" r="r" b="b"/>
            <a:pathLst>
              <a:path w="2061197" h="2897992">
                <a:moveTo>
                  <a:pt x="0" y="0"/>
                </a:moveTo>
                <a:lnTo>
                  <a:pt x="2061197" y="0"/>
                </a:lnTo>
                <a:lnTo>
                  <a:pt x="2061197" y="2897992"/>
                </a:lnTo>
                <a:lnTo>
                  <a:pt x="0" y="289799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7325591" y="826949"/>
            <a:ext cx="2232189" cy="1476035"/>
          </a:xfrm>
          <a:custGeom>
            <a:avLst/>
            <a:gdLst/>
            <a:ahLst/>
            <a:cxnLst/>
            <a:rect l="l" t="t" r="r" b="b"/>
            <a:pathLst>
              <a:path w="2232189" h="1476035">
                <a:moveTo>
                  <a:pt x="0" y="0"/>
                </a:moveTo>
                <a:lnTo>
                  <a:pt x="2232189" y="0"/>
                </a:lnTo>
                <a:lnTo>
                  <a:pt x="2232189" y="1476035"/>
                </a:lnTo>
                <a:lnTo>
                  <a:pt x="0" y="1476035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1675193" y="1071201"/>
            <a:ext cx="4650454" cy="712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79"/>
              </a:lnSpc>
              <a:spcBef>
                <a:spcPct val="0"/>
              </a:spcBef>
            </a:pPr>
            <a:r>
              <a:rPr lang="en-US" sz="4199" b="1" i="1">
                <a:solidFill>
                  <a:srgbClr val="DF2E66"/>
                </a:solidFill>
                <a:latin typeface="Anantason Expanded Semi-Bold Italics"/>
                <a:ea typeface="Anantason Expanded Semi-Bold Italics"/>
                <a:cs typeface="Anantason Expanded Semi-Bold Italics"/>
                <a:sym typeface="Anantason Expanded Semi-Bold Italics"/>
              </a:rPr>
              <a:t>ผลการดำเนินงาน</a:t>
            </a:r>
          </a:p>
        </p:txBody>
      </p:sp>
      <p:sp>
        <p:nvSpPr>
          <p:cNvPr id="14" name="Freeform 14"/>
          <p:cNvSpPr/>
          <p:nvPr/>
        </p:nvSpPr>
        <p:spPr>
          <a:xfrm rot="-418727">
            <a:off x="14153594" y="330652"/>
            <a:ext cx="3660918" cy="2269769"/>
          </a:xfrm>
          <a:custGeom>
            <a:avLst/>
            <a:gdLst/>
            <a:ahLst/>
            <a:cxnLst/>
            <a:rect l="l" t="t" r="r" b="b"/>
            <a:pathLst>
              <a:path w="3660918" h="2269769">
                <a:moveTo>
                  <a:pt x="0" y="0"/>
                </a:moveTo>
                <a:lnTo>
                  <a:pt x="3660918" y="0"/>
                </a:lnTo>
                <a:lnTo>
                  <a:pt x="3660918" y="2269769"/>
                </a:lnTo>
                <a:lnTo>
                  <a:pt x="0" y="2269769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grpSp>
        <p:nvGrpSpPr>
          <p:cNvPr id="15" name="Group 15"/>
          <p:cNvGrpSpPr/>
          <p:nvPr/>
        </p:nvGrpSpPr>
        <p:grpSpPr>
          <a:xfrm>
            <a:off x="-1820013" y="6813739"/>
            <a:ext cx="8843198" cy="6019435"/>
            <a:chOff x="0" y="0"/>
            <a:chExt cx="11790931" cy="8025913"/>
          </a:xfrm>
        </p:grpSpPr>
        <p:sp>
          <p:nvSpPr>
            <p:cNvPr id="16" name="Freeform 16"/>
            <p:cNvSpPr/>
            <p:nvPr/>
          </p:nvSpPr>
          <p:spPr>
            <a:xfrm rot="-357622" flipH="1">
              <a:off x="5216803" y="2571923"/>
              <a:ext cx="6445147" cy="2819752"/>
            </a:xfrm>
            <a:custGeom>
              <a:avLst/>
              <a:gdLst/>
              <a:ahLst/>
              <a:cxnLst/>
              <a:rect l="l" t="t" r="r" b="b"/>
              <a:pathLst>
                <a:path w="6445147" h="2819752">
                  <a:moveTo>
                    <a:pt x="6445147" y="0"/>
                  </a:moveTo>
                  <a:lnTo>
                    <a:pt x="0" y="0"/>
                  </a:lnTo>
                  <a:lnTo>
                    <a:pt x="0" y="2819752"/>
                  </a:lnTo>
                  <a:lnTo>
                    <a:pt x="6445147" y="2819752"/>
                  </a:lnTo>
                  <a:lnTo>
                    <a:pt x="6445147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0" y="2244911"/>
              <a:ext cx="6287631" cy="3458197"/>
            </a:xfrm>
            <a:custGeom>
              <a:avLst/>
              <a:gdLst/>
              <a:ahLst/>
              <a:cxnLst/>
              <a:rect l="l" t="t" r="r" b="b"/>
              <a:pathLst>
                <a:path w="6287631" h="3458197">
                  <a:moveTo>
                    <a:pt x="0" y="0"/>
                  </a:moveTo>
                  <a:lnTo>
                    <a:pt x="6287631" y="0"/>
                  </a:lnTo>
                  <a:lnTo>
                    <a:pt x="6287631" y="3458196"/>
                  </a:lnTo>
                  <a:lnTo>
                    <a:pt x="0" y="3458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1804670" y="0"/>
              <a:ext cx="3516998" cy="7948018"/>
            </a:xfrm>
            <a:custGeom>
              <a:avLst/>
              <a:gdLst/>
              <a:ahLst/>
              <a:cxnLst/>
              <a:rect l="l" t="t" r="r" b="b"/>
              <a:pathLst>
                <a:path w="3516998" h="7948018">
                  <a:moveTo>
                    <a:pt x="0" y="0"/>
                  </a:moveTo>
                  <a:lnTo>
                    <a:pt x="3516998" y="0"/>
                  </a:lnTo>
                  <a:lnTo>
                    <a:pt x="3516998" y="7948018"/>
                  </a:lnTo>
                  <a:lnTo>
                    <a:pt x="0" y="79480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4660274" y="1068722"/>
              <a:ext cx="3078557" cy="6957191"/>
            </a:xfrm>
            <a:custGeom>
              <a:avLst/>
              <a:gdLst/>
              <a:ahLst/>
              <a:cxnLst/>
              <a:rect l="l" t="t" r="r" b="b"/>
              <a:pathLst>
                <a:path w="3078557" h="6957191">
                  <a:moveTo>
                    <a:pt x="0" y="0"/>
                  </a:moveTo>
                  <a:lnTo>
                    <a:pt x="3078557" y="0"/>
                  </a:lnTo>
                  <a:lnTo>
                    <a:pt x="3078557" y="6957191"/>
                  </a:lnTo>
                  <a:lnTo>
                    <a:pt x="0" y="69571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</p:sp>
      </p:grpSp>
      <p:sp>
        <p:nvSpPr>
          <p:cNvPr id="20" name="Freeform 20"/>
          <p:cNvSpPr/>
          <p:nvPr/>
        </p:nvSpPr>
        <p:spPr>
          <a:xfrm flipH="1">
            <a:off x="2544301" y="0"/>
            <a:ext cx="1965218" cy="2573902"/>
          </a:xfrm>
          <a:custGeom>
            <a:avLst/>
            <a:gdLst/>
            <a:ahLst/>
            <a:cxnLst/>
            <a:rect l="l" t="t" r="r" b="b"/>
            <a:pathLst>
              <a:path w="1965218" h="2573902">
                <a:moveTo>
                  <a:pt x="1965219" y="0"/>
                </a:moveTo>
                <a:lnTo>
                  <a:pt x="0" y="0"/>
                </a:lnTo>
                <a:lnTo>
                  <a:pt x="0" y="2573902"/>
                </a:lnTo>
                <a:lnTo>
                  <a:pt x="1965219" y="2573902"/>
                </a:lnTo>
                <a:lnTo>
                  <a:pt x="1965219" y="0"/>
                </a:lnTo>
                <a:close/>
              </a:path>
            </a:pathLst>
          </a:custGeom>
          <a:blipFill>
            <a:blip r:embed="rId19"/>
            <a:stretch>
              <a:fillRect r="-38779"/>
            </a:stretch>
          </a:blipFill>
        </p:spPr>
      </p:sp>
    </p:spTree>
  </p:cSld>
  <p:clrMapOvr>
    <a:masterClrMapping/>
  </p:clrMapOvr>
  <p:transition spd="slow">
    <p:randomBar dir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100000">
              <a:srgbClr val="FFD9EA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908242" y="909999"/>
            <a:ext cx="702115" cy="873673"/>
          </a:xfrm>
          <a:custGeom>
            <a:avLst/>
            <a:gdLst/>
            <a:ahLst/>
            <a:cxnLst/>
            <a:rect l="l" t="t" r="r" b="b"/>
            <a:pathLst>
              <a:path w="702115" h="873673">
                <a:moveTo>
                  <a:pt x="0" y="0"/>
                </a:moveTo>
                <a:lnTo>
                  <a:pt x="702116" y="0"/>
                </a:lnTo>
                <a:lnTo>
                  <a:pt x="702116" y="873673"/>
                </a:lnTo>
                <a:lnTo>
                  <a:pt x="0" y="87367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675248" y="746090"/>
            <a:ext cx="6650343" cy="1438892"/>
          </a:xfrm>
          <a:custGeom>
            <a:avLst/>
            <a:gdLst/>
            <a:ahLst/>
            <a:cxnLst/>
            <a:rect l="l" t="t" r="r" b="b"/>
            <a:pathLst>
              <a:path w="6650343" h="1438892">
                <a:moveTo>
                  <a:pt x="0" y="0"/>
                </a:moveTo>
                <a:lnTo>
                  <a:pt x="6650343" y="0"/>
                </a:lnTo>
                <a:lnTo>
                  <a:pt x="6650343" y="1438893"/>
                </a:lnTo>
                <a:lnTo>
                  <a:pt x="0" y="143889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028700" y="2514796"/>
            <a:ext cx="5098056" cy="7304545"/>
            <a:chOff x="0" y="0"/>
            <a:chExt cx="812800" cy="116458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1164588"/>
            </a:xfrm>
            <a:custGeom>
              <a:avLst/>
              <a:gdLst/>
              <a:ahLst/>
              <a:cxnLst/>
              <a:rect l="l" t="t" r="r" b="b"/>
              <a:pathLst>
                <a:path w="812800" h="1164588">
                  <a:moveTo>
                    <a:pt x="75930" y="0"/>
                  </a:moveTo>
                  <a:lnTo>
                    <a:pt x="736870" y="0"/>
                  </a:lnTo>
                  <a:cubicBezTo>
                    <a:pt x="778805" y="0"/>
                    <a:pt x="812800" y="33995"/>
                    <a:pt x="812800" y="75930"/>
                  </a:cubicBezTo>
                  <a:lnTo>
                    <a:pt x="812800" y="1088658"/>
                  </a:lnTo>
                  <a:cubicBezTo>
                    <a:pt x="812800" y="1130593"/>
                    <a:pt x="778805" y="1164588"/>
                    <a:pt x="736870" y="1164588"/>
                  </a:cubicBezTo>
                  <a:lnTo>
                    <a:pt x="75930" y="1164588"/>
                  </a:lnTo>
                  <a:cubicBezTo>
                    <a:pt x="55792" y="1164588"/>
                    <a:pt x="36479" y="1156588"/>
                    <a:pt x="22239" y="1142348"/>
                  </a:cubicBezTo>
                  <a:cubicBezTo>
                    <a:pt x="8000" y="1128109"/>
                    <a:pt x="0" y="1108796"/>
                    <a:pt x="0" y="1088658"/>
                  </a:cubicBezTo>
                  <a:lnTo>
                    <a:pt x="0" y="75930"/>
                  </a:lnTo>
                  <a:cubicBezTo>
                    <a:pt x="0" y="33995"/>
                    <a:pt x="33995" y="0"/>
                    <a:pt x="75930" y="0"/>
                  </a:cubicBezTo>
                  <a:close/>
                </a:path>
              </a:pathLst>
            </a:custGeom>
            <a:blipFill>
              <a:blip r:embed="rId7"/>
              <a:stretch>
                <a:fillRect t="-20412" b="-32805"/>
              </a:stretch>
            </a:blipFill>
            <a:ln w="14287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id="6" name="Group 6"/>
          <p:cNvGrpSpPr/>
          <p:nvPr/>
        </p:nvGrpSpPr>
        <p:grpSpPr>
          <a:xfrm>
            <a:off x="6545112" y="2514796"/>
            <a:ext cx="5098056" cy="7304545"/>
            <a:chOff x="0" y="0"/>
            <a:chExt cx="812800" cy="116458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1164588"/>
            </a:xfrm>
            <a:custGeom>
              <a:avLst/>
              <a:gdLst/>
              <a:ahLst/>
              <a:cxnLst/>
              <a:rect l="l" t="t" r="r" b="b"/>
              <a:pathLst>
                <a:path w="812800" h="1164588">
                  <a:moveTo>
                    <a:pt x="75930" y="0"/>
                  </a:moveTo>
                  <a:lnTo>
                    <a:pt x="736870" y="0"/>
                  </a:lnTo>
                  <a:cubicBezTo>
                    <a:pt x="778805" y="0"/>
                    <a:pt x="812800" y="33995"/>
                    <a:pt x="812800" y="75930"/>
                  </a:cubicBezTo>
                  <a:lnTo>
                    <a:pt x="812800" y="1088658"/>
                  </a:lnTo>
                  <a:cubicBezTo>
                    <a:pt x="812800" y="1130593"/>
                    <a:pt x="778805" y="1164588"/>
                    <a:pt x="736870" y="1164588"/>
                  </a:cubicBezTo>
                  <a:lnTo>
                    <a:pt x="75930" y="1164588"/>
                  </a:lnTo>
                  <a:cubicBezTo>
                    <a:pt x="55792" y="1164588"/>
                    <a:pt x="36479" y="1156588"/>
                    <a:pt x="22239" y="1142348"/>
                  </a:cubicBezTo>
                  <a:cubicBezTo>
                    <a:pt x="8000" y="1128109"/>
                    <a:pt x="0" y="1108796"/>
                    <a:pt x="0" y="1088658"/>
                  </a:cubicBezTo>
                  <a:lnTo>
                    <a:pt x="0" y="75930"/>
                  </a:lnTo>
                  <a:cubicBezTo>
                    <a:pt x="0" y="33995"/>
                    <a:pt x="33995" y="0"/>
                    <a:pt x="75930" y="0"/>
                  </a:cubicBezTo>
                  <a:close/>
                </a:path>
              </a:pathLst>
            </a:custGeom>
            <a:blipFill>
              <a:blip r:embed="rId8"/>
              <a:stretch>
                <a:fillRect t="-29880" b="-29880"/>
              </a:stretch>
            </a:blipFill>
            <a:ln w="14287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id="8" name="Group 8"/>
          <p:cNvGrpSpPr/>
          <p:nvPr/>
        </p:nvGrpSpPr>
        <p:grpSpPr>
          <a:xfrm>
            <a:off x="12165564" y="2514796"/>
            <a:ext cx="5098056" cy="7304545"/>
            <a:chOff x="0" y="0"/>
            <a:chExt cx="812800" cy="116458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1164588"/>
            </a:xfrm>
            <a:custGeom>
              <a:avLst/>
              <a:gdLst/>
              <a:ahLst/>
              <a:cxnLst/>
              <a:rect l="l" t="t" r="r" b="b"/>
              <a:pathLst>
                <a:path w="812800" h="1164588">
                  <a:moveTo>
                    <a:pt x="75930" y="0"/>
                  </a:moveTo>
                  <a:lnTo>
                    <a:pt x="736870" y="0"/>
                  </a:lnTo>
                  <a:cubicBezTo>
                    <a:pt x="778805" y="0"/>
                    <a:pt x="812800" y="33995"/>
                    <a:pt x="812800" y="75930"/>
                  </a:cubicBezTo>
                  <a:lnTo>
                    <a:pt x="812800" y="1088658"/>
                  </a:lnTo>
                  <a:cubicBezTo>
                    <a:pt x="812800" y="1130593"/>
                    <a:pt x="778805" y="1164588"/>
                    <a:pt x="736870" y="1164588"/>
                  </a:cubicBezTo>
                  <a:lnTo>
                    <a:pt x="75930" y="1164588"/>
                  </a:lnTo>
                  <a:cubicBezTo>
                    <a:pt x="55792" y="1164588"/>
                    <a:pt x="36479" y="1156588"/>
                    <a:pt x="22239" y="1142348"/>
                  </a:cubicBezTo>
                  <a:cubicBezTo>
                    <a:pt x="8000" y="1128109"/>
                    <a:pt x="0" y="1108796"/>
                    <a:pt x="0" y="1088658"/>
                  </a:cubicBezTo>
                  <a:lnTo>
                    <a:pt x="0" y="75930"/>
                  </a:lnTo>
                  <a:cubicBezTo>
                    <a:pt x="0" y="33995"/>
                    <a:pt x="33995" y="0"/>
                    <a:pt x="75930" y="0"/>
                  </a:cubicBezTo>
                  <a:close/>
                </a:path>
              </a:pathLst>
            </a:custGeom>
            <a:blipFill>
              <a:blip r:embed="rId9"/>
              <a:stretch>
                <a:fillRect t="-34495" b="-18722"/>
              </a:stretch>
            </a:blipFill>
            <a:ln w="142875" cap="rnd">
              <a:solidFill>
                <a:srgbClr val="FFFFFF"/>
              </a:solidFill>
              <a:prstDash val="solid"/>
              <a:round/>
            </a:ln>
          </p:spPr>
        </p:sp>
      </p:grpSp>
      <p:sp>
        <p:nvSpPr>
          <p:cNvPr id="10" name="TextBox 10"/>
          <p:cNvSpPr txBox="1"/>
          <p:nvPr/>
        </p:nvSpPr>
        <p:spPr>
          <a:xfrm>
            <a:off x="1675193" y="1071201"/>
            <a:ext cx="4650454" cy="712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79"/>
              </a:lnSpc>
              <a:spcBef>
                <a:spcPct val="0"/>
              </a:spcBef>
            </a:pPr>
            <a:r>
              <a:rPr lang="en-US" sz="4199" b="1" i="1">
                <a:solidFill>
                  <a:srgbClr val="DF2E66"/>
                </a:solidFill>
                <a:latin typeface="Anantason Expanded Semi-Bold Italics"/>
                <a:ea typeface="Anantason Expanded Semi-Bold Italics"/>
                <a:cs typeface="Anantason Expanded Semi-Bold Italics"/>
                <a:sym typeface="Anantason Expanded Semi-Bold Italics"/>
              </a:rPr>
              <a:t>ผลการดำเนินงาน</a:t>
            </a:r>
          </a:p>
        </p:txBody>
      </p:sp>
      <p:sp>
        <p:nvSpPr>
          <p:cNvPr id="11" name="Freeform 11"/>
          <p:cNvSpPr/>
          <p:nvPr/>
        </p:nvSpPr>
        <p:spPr>
          <a:xfrm>
            <a:off x="7477991" y="746090"/>
            <a:ext cx="2232189" cy="1476035"/>
          </a:xfrm>
          <a:custGeom>
            <a:avLst/>
            <a:gdLst/>
            <a:ahLst/>
            <a:cxnLst/>
            <a:rect l="l" t="t" r="r" b="b"/>
            <a:pathLst>
              <a:path w="2232189" h="1476035">
                <a:moveTo>
                  <a:pt x="0" y="0"/>
                </a:moveTo>
                <a:lnTo>
                  <a:pt x="2232189" y="0"/>
                </a:lnTo>
                <a:lnTo>
                  <a:pt x="2232189" y="1476035"/>
                </a:lnTo>
                <a:lnTo>
                  <a:pt x="0" y="147603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-357622">
            <a:off x="13895349" y="8286628"/>
            <a:ext cx="5643209" cy="2468904"/>
          </a:xfrm>
          <a:custGeom>
            <a:avLst/>
            <a:gdLst/>
            <a:ahLst/>
            <a:cxnLst/>
            <a:rect l="l" t="t" r="r" b="b"/>
            <a:pathLst>
              <a:path w="5643209" h="2468904">
                <a:moveTo>
                  <a:pt x="0" y="0"/>
                </a:moveTo>
                <a:lnTo>
                  <a:pt x="5643209" y="0"/>
                </a:lnTo>
                <a:lnTo>
                  <a:pt x="5643209" y="2468904"/>
                </a:lnTo>
                <a:lnTo>
                  <a:pt x="0" y="2468904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grpSp>
        <p:nvGrpSpPr>
          <p:cNvPr id="13" name="Group 13"/>
          <p:cNvGrpSpPr/>
          <p:nvPr/>
        </p:nvGrpSpPr>
        <p:grpSpPr>
          <a:xfrm>
            <a:off x="12617059" y="6509770"/>
            <a:ext cx="7345291" cy="5217946"/>
            <a:chOff x="0" y="0"/>
            <a:chExt cx="9793721" cy="6957261"/>
          </a:xfrm>
        </p:grpSpPr>
        <p:sp>
          <p:nvSpPr>
            <p:cNvPr id="14" name="Freeform 14"/>
            <p:cNvSpPr/>
            <p:nvPr/>
          </p:nvSpPr>
          <p:spPr>
            <a:xfrm>
              <a:off x="5280046" y="0"/>
              <a:ext cx="2275142" cy="5141564"/>
            </a:xfrm>
            <a:custGeom>
              <a:avLst/>
              <a:gdLst/>
              <a:ahLst/>
              <a:cxnLst/>
              <a:rect l="l" t="t" r="r" b="b"/>
              <a:pathLst>
                <a:path w="2275142" h="5141564">
                  <a:moveTo>
                    <a:pt x="0" y="0"/>
                  </a:moveTo>
                  <a:lnTo>
                    <a:pt x="2275142" y="0"/>
                  </a:lnTo>
                  <a:lnTo>
                    <a:pt x="2275142" y="5141564"/>
                  </a:lnTo>
                  <a:lnTo>
                    <a:pt x="0" y="514156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3041513" y="3021287"/>
              <a:ext cx="6752208" cy="3935975"/>
            </a:xfrm>
            <a:custGeom>
              <a:avLst/>
              <a:gdLst/>
              <a:ahLst/>
              <a:cxnLst/>
              <a:rect l="l" t="t" r="r" b="b"/>
              <a:pathLst>
                <a:path w="6752208" h="3935975">
                  <a:moveTo>
                    <a:pt x="0" y="0"/>
                  </a:moveTo>
                  <a:lnTo>
                    <a:pt x="6752208" y="0"/>
                  </a:lnTo>
                  <a:lnTo>
                    <a:pt x="6752208" y="3935974"/>
                  </a:lnTo>
                  <a:lnTo>
                    <a:pt x="0" y="39359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0" y="3659204"/>
              <a:ext cx="5086010" cy="2964720"/>
            </a:xfrm>
            <a:custGeom>
              <a:avLst/>
              <a:gdLst/>
              <a:ahLst/>
              <a:cxnLst/>
              <a:rect l="l" t="t" r="r" b="b"/>
              <a:pathLst>
                <a:path w="5086010" h="2964720">
                  <a:moveTo>
                    <a:pt x="0" y="0"/>
                  </a:moveTo>
                  <a:lnTo>
                    <a:pt x="5086010" y="0"/>
                  </a:lnTo>
                  <a:lnTo>
                    <a:pt x="5086010" y="2964720"/>
                  </a:lnTo>
                  <a:lnTo>
                    <a:pt x="0" y="29647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 rot="1277512">
              <a:off x="4651346" y="1841642"/>
              <a:ext cx="644768" cy="628721"/>
            </a:xfrm>
            <a:custGeom>
              <a:avLst/>
              <a:gdLst/>
              <a:ahLst/>
              <a:cxnLst/>
              <a:rect l="l" t="t" r="r" b="b"/>
              <a:pathLst>
                <a:path w="644768" h="628721">
                  <a:moveTo>
                    <a:pt x="0" y="0"/>
                  </a:moveTo>
                  <a:lnTo>
                    <a:pt x="644768" y="0"/>
                  </a:lnTo>
                  <a:lnTo>
                    <a:pt x="644768" y="628721"/>
                  </a:lnTo>
                  <a:lnTo>
                    <a:pt x="0" y="6287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 t="-136624" r="-452659"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4191419" y="2806287"/>
              <a:ext cx="3984149" cy="2725822"/>
            </a:xfrm>
            <a:custGeom>
              <a:avLst/>
              <a:gdLst/>
              <a:ahLst/>
              <a:cxnLst/>
              <a:rect l="l" t="t" r="r" b="b"/>
              <a:pathLst>
                <a:path w="3984149" h="2725822">
                  <a:moveTo>
                    <a:pt x="0" y="0"/>
                  </a:moveTo>
                  <a:lnTo>
                    <a:pt x="3984149" y="0"/>
                  </a:lnTo>
                  <a:lnTo>
                    <a:pt x="3984149" y="2725822"/>
                  </a:lnTo>
                  <a:lnTo>
                    <a:pt x="0" y="27258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</p:sp>
      </p:grpSp>
    </p:spTree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100000">
              <a:srgbClr val="FFD9EA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908242" y="909999"/>
            <a:ext cx="702115" cy="873673"/>
          </a:xfrm>
          <a:custGeom>
            <a:avLst/>
            <a:gdLst/>
            <a:ahLst/>
            <a:cxnLst/>
            <a:rect l="l" t="t" r="r" b="b"/>
            <a:pathLst>
              <a:path w="702115" h="873673">
                <a:moveTo>
                  <a:pt x="0" y="0"/>
                </a:moveTo>
                <a:lnTo>
                  <a:pt x="702116" y="0"/>
                </a:lnTo>
                <a:lnTo>
                  <a:pt x="702116" y="873673"/>
                </a:lnTo>
                <a:lnTo>
                  <a:pt x="0" y="87367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675248" y="746090"/>
            <a:ext cx="6650343" cy="1438892"/>
          </a:xfrm>
          <a:custGeom>
            <a:avLst/>
            <a:gdLst/>
            <a:ahLst/>
            <a:cxnLst/>
            <a:rect l="l" t="t" r="r" b="b"/>
            <a:pathLst>
              <a:path w="6650343" h="1438892">
                <a:moveTo>
                  <a:pt x="0" y="0"/>
                </a:moveTo>
                <a:lnTo>
                  <a:pt x="6650343" y="0"/>
                </a:lnTo>
                <a:lnTo>
                  <a:pt x="6650343" y="1438893"/>
                </a:lnTo>
                <a:lnTo>
                  <a:pt x="0" y="143889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388736" y="3255471"/>
            <a:ext cx="5498620" cy="5082519"/>
            <a:chOff x="0" y="0"/>
            <a:chExt cx="876663" cy="81032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76663" cy="810323"/>
            </a:xfrm>
            <a:custGeom>
              <a:avLst/>
              <a:gdLst/>
              <a:ahLst/>
              <a:cxnLst/>
              <a:rect l="l" t="t" r="r" b="b"/>
              <a:pathLst>
                <a:path w="876663" h="810323">
                  <a:moveTo>
                    <a:pt x="70399" y="0"/>
                  </a:moveTo>
                  <a:lnTo>
                    <a:pt x="806264" y="0"/>
                  </a:lnTo>
                  <a:cubicBezTo>
                    <a:pt x="824935" y="0"/>
                    <a:pt x="842842" y="7417"/>
                    <a:pt x="856044" y="20619"/>
                  </a:cubicBezTo>
                  <a:cubicBezTo>
                    <a:pt x="869246" y="33822"/>
                    <a:pt x="876663" y="51728"/>
                    <a:pt x="876663" y="70399"/>
                  </a:cubicBezTo>
                  <a:lnTo>
                    <a:pt x="876663" y="739924"/>
                  </a:lnTo>
                  <a:cubicBezTo>
                    <a:pt x="876663" y="758595"/>
                    <a:pt x="869246" y="776501"/>
                    <a:pt x="856044" y="789703"/>
                  </a:cubicBezTo>
                  <a:cubicBezTo>
                    <a:pt x="842842" y="802906"/>
                    <a:pt x="824935" y="810323"/>
                    <a:pt x="806264" y="810323"/>
                  </a:cubicBezTo>
                  <a:lnTo>
                    <a:pt x="70399" y="810323"/>
                  </a:lnTo>
                  <a:cubicBezTo>
                    <a:pt x="51728" y="810323"/>
                    <a:pt x="33822" y="802906"/>
                    <a:pt x="20619" y="789703"/>
                  </a:cubicBezTo>
                  <a:cubicBezTo>
                    <a:pt x="7417" y="776501"/>
                    <a:pt x="0" y="758595"/>
                    <a:pt x="0" y="739924"/>
                  </a:cubicBezTo>
                  <a:lnTo>
                    <a:pt x="0" y="70399"/>
                  </a:lnTo>
                  <a:cubicBezTo>
                    <a:pt x="0" y="51728"/>
                    <a:pt x="7417" y="33822"/>
                    <a:pt x="20619" y="20619"/>
                  </a:cubicBezTo>
                  <a:cubicBezTo>
                    <a:pt x="33822" y="7417"/>
                    <a:pt x="51728" y="0"/>
                    <a:pt x="70399" y="0"/>
                  </a:cubicBezTo>
                  <a:close/>
                </a:path>
              </a:pathLst>
            </a:custGeom>
            <a:blipFill>
              <a:blip r:embed="rId7"/>
              <a:stretch>
                <a:fillRect l="-97806" t="-21356" b="-21356"/>
              </a:stretch>
            </a:blipFill>
            <a:ln w="14287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id="6" name="Group 6"/>
          <p:cNvGrpSpPr/>
          <p:nvPr/>
        </p:nvGrpSpPr>
        <p:grpSpPr>
          <a:xfrm>
            <a:off x="6338582" y="3255471"/>
            <a:ext cx="5498620" cy="5082519"/>
            <a:chOff x="0" y="0"/>
            <a:chExt cx="876663" cy="81032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76663" cy="810323"/>
            </a:xfrm>
            <a:custGeom>
              <a:avLst/>
              <a:gdLst/>
              <a:ahLst/>
              <a:cxnLst/>
              <a:rect l="l" t="t" r="r" b="b"/>
              <a:pathLst>
                <a:path w="876663" h="810323">
                  <a:moveTo>
                    <a:pt x="70399" y="0"/>
                  </a:moveTo>
                  <a:lnTo>
                    <a:pt x="806264" y="0"/>
                  </a:lnTo>
                  <a:cubicBezTo>
                    <a:pt x="824935" y="0"/>
                    <a:pt x="842842" y="7417"/>
                    <a:pt x="856044" y="20619"/>
                  </a:cubicBezTo>
                  <a:cubicBezTo>
                    <a:pt x="869246" y="33822"/>
                    <a:pt x="876663" y="51728"/>
                    <a:pt x="876663" y="70399"/>
                  </a:cubicBezTo>
                  <a:lnTo>
                    <a:pt x="876663" y="739924"/>
                  </a:lnTo>
                  <a:cubicBezTo>
                    <a:pt x="876663" y="758595"/>
                    <a:pt x="869246" y="776501"/>
                    <a:pt x="856044" y="789703"/>
                  </a:cubicBezTo>
                  <a:cubicBezTo>
                    <a:pt x="842842" y="802906"/>
                    <a:pt x="824935" y="810323"/>
                    <a:pt x="806264" y="810323"/>
                  </a:cubicBezTo>
                  <a:lnTo>
                    <a:pt x="70399" y="810323"/>
                  </a:lnTo>
                  <a:cubicBezTo>
                    <a:pt x="51728" y="810323"/>
                    <a:pt x="33822" y="802906"/>
                    <a:pt x="20619" y="789703"/>
                  </a:cubicBezTo>
                  <a:cubicBezTo>
                    <a:pt x="7417" y="776501"/>
                    <a:pt x="0" y="758595"/>
                    <a:pt x="0" y="739924"/>
                  </a:cubicBezTo>
                  <a:lnTo>
                    <a:pt x="0" y="70399"/>
                  </a:lnTo>
                  <a:cubicBezTo>
                    <a:pt x="0" y="51728"/>
                    <a:pt x="7417" y="33822"/>
                    <a:pt x="20619" y="20619"/>
                  </a:cubicBezTo>
                  <a:cubicBezTo>
                    <a:pt x="33822" y="7417"/>
                    <a:pt x="51728" y="0"/>
                    <a:pt x="70399" y="0"/>
                  </a:cubicBezTo>
                  <a:close/>
                </a:path>
              </a:pathLst>
            </a:custGeom>
            <a:blipFill>
              <a:blip r:embed="rId7"/>
              <a:stretch>
                <a:fillRect l="-374" t="-16885" r="-99625" b="-27410"/>
              </a:stretch>
            </a:blipFill>
            <a:ln w="14287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id="8" name="Group 8"/>
          <p:cNvGrpSpPr/>
          <p:nvPr/>
        </p:nvGrpSpPr>
        <p:grpSpPr>
          <a:xfrm>
            <a:off x="12400644" y="3255471"/>
            <a:ext cx="5498620" cy="5082519"/>
            <a:chOff x="0" y="0"/>
            <a:chExt cx="876663" cy="81032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76663" cy="810323"/>
            </a:xfrm>
            <a:custGeom>
              <a:avLst/>
              <a:gdLst/>
              <a:ahLst/>
              <a:cxnLst/>
              <a:rect l="l" t="t" r="r" b="b"/>
              <a:pathLst>
                <a:path w="876663" h="810323">
                  <a:moveTo>
                    <a:pt x="70399" y="0"/>
                  </a:moveTo>
                  <a:lnTo>
                    <a:pt x="806264" y="0"/>
                  </a:lnTo>
                  <a:cubicBezTo>
                    <a:pt x="824935" y="0"/>
                    <a:pt x="842842" y="7417"/>
                    <a:pt x="856044" y="20619"/>
                  </a:cubicBezTo>
                  <a:cubicBezTo>
                    <a:pt x="869246" y="33822"/>
                    <a:pt x="876663" y="51728"/>
                    <a:pt x="876663" y="70399"/>
                  </a:cubicBezTo>
                  <a:lnTo>
                    <a:pt x="876663" y="739924"/>
                  </a:lnTo>
                  <a:cubicBezTo>
                    <a:pt x="876663" y="758595"/>
                    <a:pt x="869246" y="776501"/>
                    <a:pt x="856044" y="789703"/>
                  </a:cubicBezTo>
                  <a:cubicBezTo>
                    <a:pt x="842842" y="802906"/>
                    <a:pt x="824935" y="810323"/>
                    <a:pt x="806264" y="810323"/>
                  </a:cubicBezTo>
                  <a:lnTo>
                    <a:pt x="70399" y="810323"/>
                  </a:lnTo>
                  <a:cubicBezTo>
                    <a:pt x="51728" y="810323"/>
                    <a:pt x="33822" y="802906"/>
                    <a:pt x="20619" y="789703"/>
                  </a:cubicBezTo>
                  <a:cubicBezTo>
                    <a:pt x="7417" y="776501"/>
                    <a:pt x="0" y="758595"/>
                    <a:pt x="0" y="739924"/>
                  </a:cubicBezTo>
                  <a:lnTo>
                    <a:pt x="0" y="70399"/>
                  </a:lnTo>
                  <a:cubicBezTo>
                    <a:pt x="0" y="51728"/>
                    <a:pt x="7417" y="33822"/>
                    <a:pt x="20619" y="20619"/>
                  </a:cubicBezTo>
                  <a:cubicBezTo>
                    <a:pt x="33822" y="7417"/>
                    <a:pt x="51728" y="0"/>
                    <a:pt x="70399" y="0"/>
                  </a:cubicBezTo>
                  <a:close/>
                </a:path>
              </a:pathLst>
            </a:custGeom>
            <a:blipFill>
              <a:blip r:embed="rId8"/>
              <a:stretch>
                <a:fillRect l="-20946" r="-20946"/>
              </a:stretch>
            </a:blipFill>
            <a:ln w="142875" cap="rnd">
              <a:solidFill>
                <a:srgbClr val="FFFFFF"/>
              </a:solidFill>
              <a:prstDash val="solid"/>
              <a:round/>
            </a:ln>
          </p:spPr>
        </p:sp>
      </p:grpSp>
      <p:sp>
        <p:nvSpPr>
          <p:cNvPr id="10" name="TextBox 10"/>
          <p:cNvSpPr txBox="1"/>
          <p:nvPr/>
        </p:nvSpPr>
        <p:spPr>
          <a:xfrm>
            <a:off x="1675193" y="1071201"/>
            <a:ext cx="4650454" cy="712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79"/>
              </a:lnSpc>
              <a:spcBef>
                <a:spcPct val="0"/>
              </a:spcBef>
            </a:pPr>
            <a:r>
              <a:rPr lang="en-US" sz="4199" b="1" i="1">
                <a:solidFill>
                  <a:srgbClr val="DF2E66"/>
                </a:solidFill>
                <a:latin typeface="Anantason Expanded Semi-Bold Italics"/>
                <a:ea typeface="Anantason Expanded Semi-Bold Italics"/>
                <a:cs typeface="Anantason Expanded Semi-Bold Italics"/>
                <a:sym typeface="Anantason Expanded Semi-Bold Italics"/>
              </a:rPr>
              <a:t>ผลการดำเนินงาน</a:t>
            </a:r>
          </a:p>
        </p:txBody>
      </p:sp>
      <p:sp>
        <p:nvSpPr>
          <p:cNvPr id="11" name="Freeform 11"/>
          <p:cNvSpPr/>
          <p:nvPr/>
        </p:nvSpPr>
        <p:spPr>
          <a:xfrm>
            <a:off x="7488807" y="708948"/>
            <a:ext cx="2232189" cy="1476035"/>
          </a:xfrm>
          <a:custGeom>
            <a:avLst/>
            <a:gdLst/>
            <a:ahLst/>
            <a:cxnLst/>
            <a:rect l="l" t="t" r="r" b="b"/>
            <a:pathLst>
              <a:path w="2232189" h="1476035">
                <a:moveTo>
                  <a:pt x="0" y="0"/>
                </a:moveTo>
                <a:lnTo>
                  <a:pt x="2232188" y="0"/>
                </a:lnTo>
                <a:lnTo>
                  <a:pt x="2232188" y="1476035"/>
                </a:lnTo>
                <a:lnTo>
                  <a:pt x="0" y="147603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grpSp>
        <p:nvGrpSpPr>
          <p:cNvPr id="12" name="Group 12"/>
          <p:cNvGrpSpPr/>
          <p:nvPr/>
        </p:nvGrpSpPr>
        <p:grpSpPr>
          <a:xfrm>
            <a:off x="-1646358" y="6881122"/>
            <a:ext cx="8843198" cy="6019435"/>
            <a:chOff x="0" y="0"/>
            <a:chExt cx="11790931" cy="8025913"/>
          </a:xfrm>
        </p:grpSpPr>
        <p:sp>
          <p:nvSpPr>
            <p:cNvPr id="13" name="Freeform 13"/>
            <p:cNvSpPr/>
            <p:nvPr/>
          </p:nvSpPr>
          <p:spPr>
            <a:xfrm rot="-357622" flipH="1">
              <a:off x="5216803" y="2571923"/>
              <a:ext cx="6445147" cy="2819752"/>
            </a:xfrm>
            <a:custGeom>
              <a:avLst/>
              <a:gdLst/>
              <a:ahLst/>
              <a:cxnLst/>
              <a:rect l="l" t="t" r="r" b="b"/>
              <a:pathLst>
                <a:path w="6445147" h="2819752">
                  <a:moveTo>
                    <a:pt x="6445147" y="0"/>
                  </a:moveTo>
                  <a:lnTo>
                    <a:pt x="0" y="0"/>
                  </a:lnTo>
                  <a:lnTo>
                    <a:pt x="0" y="2819752"/>
                  </a:lnTo>
                  <a:lnTo>
                    <a:pt x="6445147" y="2819752"/>
                  </a:lnTo>
                  <a:lnTo>
                    <a:pt x="6445147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0" y="2244911"/>
              <a:ext cx="6287631" cy="3458197"/>
            </a:xfrm>
            <a:custGeom>
              <a:avLst/>
              <a:gdLst/>
              <a:ahLst/>
              <a:cxnLst/>
              <a:rect l="l" t="t" r="r" b="b"/>
              <a:pathLst>
                <a:path w="6287631" h="3458197">
                  <a:moveTo>
                    <a:pt x="0" y="0"/>
                  </a:moveTo>
                  <a:lnTo>
                    <a:pt x="6287631" y="0"/>
                  </a:lnTo>
                  <a:lnTo>
                    <a:pt x="6287631" y="3458196"/>
                  </a:lnTo>
                  <a:lnTo>
                    <a:pt x="0" y="3458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1804670" y="0"/>
              <a:ext cx="3516998" cy="7948018"/>
            </a:xfrm>
            <a:custGeom>
              <a:avLst/>
              <a:gdLst/>
              <a:ahLst/>
              <a:cxnLst/>
              <a:rect l="l" t="t" r="r" b="b"/>
              <a:pathLst>
                <a:path w="3516998" h="7948018">
                  <a:moveTo>
                    <a:pt x="0" y="0"/>
                  </a:moveTo>
                  <a:lnTo>
                    <a:pt x="3516998" y="0"/>
                  </a:lnTo>
                  <a:lnTo>
                    <a:pt x="3516998" y="7948018"/>
                  </a:lnTo>
                  <a:lnTo>
                    <a:pt x="0" y="79480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4660274" y="1068722"/>
              <a:ext cx="3078557" cy="6957191"/>
            </a:xfrm>
            <a:custGeom>
              <a:avLst/>
              <a:gdLst/>
              <a:ahLst/>
              <a:cxnLst/>
              <a:rect l="l" t="t" r="r" b="b"/>
              <a:pathLst>
                <a:path w="3078557" h="6957191">
                  <a:moveTo>
                    <a:pt x="0" y="0"/>
                  </a:moveTo>
                  <a:lnTo>
                    <a:pt x="3078557" y="0"/>
                  </a:lnTo>
                  <a:lnTo>
                    <a:pt x="3078557" y="6957191"/>
                  </a:lnTo>
                  <a:lnTo>
                    <a:pt x="0" y="69571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</p:sp>
      </p:grpSp>
      <p:sp>
        <p:nvSpPr>
          <p:cNvPr id="17" name="Freeform 17"/>
          <p:cNvSpPr/>
          <p:nvPr/>
        </p:nvSpPr>
        <p:spPr>
          <a:xfrm rot="-231637">
            <a:off x="15215510" y="7759885"/>
            <a:ext cx="2760306" cy="2040344"/>
          </a:xfrm>
          <a:custGeom>
            <a:avLst/>
            <a:gdLst/>
            <a:ahLst/>
            <a:cxnLst/>
            <a:rect l="l" t="t" r="r" b="b"/>
            <a:pathLst>
              <a:path w="2760306" h="2040344">
                <a:moveTo>
                  <a:pt x="0" y="0"/>
                </a:moveTo>
                <a:lnTo>
                  <a:pt x="2760306" y="0"/>
                </a:lnTo>
                <a:lnTo>
                  <a:pt x="2760306" y="2040344"/>
                </a:lnTo>
                <a:lnTo>
                  <a:pt x="0" y="2040344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100000">
              <a:srgbClr val="FFD9EA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908242" y="909999"/>
            <a:ext cx="702115" cy="873673"/>
          </a:xfrm>
          <a:custGeom>
            <a:avLst/>
            <a:gdLst/>
            <a:ahLst/>
            <a:cxnLst/>
            <a:rect l="l" t="t" r="r" b="b"/>
            <a:pathLst>
              <a:path w="702115" h="873673">
                <a:moveTo>
                  <a:pt x="0" y="0"/>
                </a:moveTo>
                <a:lnTo>
                  <a:pt x="702116" y="0"/>
                </a:lnTo>
                <a:lnTo>
                  <a:pt x="702116" y="873673"/>
                </a:lnTo>
                <a:lnTo>
                  <a:pt x="0" y="87367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675248" y="746090"/>
            <a:ext cx="6650343" cy="1438892"/>
          </a:xfrm>
          <a:custGeom>
            <a:avLst/>
            <a:gdLst/>
            <a:ahLst/>
            <a:cxnLst/>
            <a:rect l="l" t="t" r="r" b="b"/>
            <a:pathLst>
              <a:path w="6650343" h="1438892">
                <a:moveTo>
                  <a:pt x="0" y="0"/>
                </a:moveTo>
                <a:lnTo>
                  <a:pt x="6650343" y="0"/>
                </a:lnTo>
                <a:lnTo>
                  <a:pt x="6650343" y="1438893"/>
                </a:lnTo>
                <a:lnTo>
                  <a:pt x="0" y="143889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388736" y="3105293"/>
            <a:ext cx="5498620" cy="6153007"/>
            <a:chOff x="0" y="0"/>
            <a:chExt cx="876663" cy="98099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76663" cy="980994"/>
            </a:xfrm>
            <a:custGeom>
              <a:avLst/>
              <a:gdLst/>
              <a:ahLst/>
              <a:cxnLst/>
              <a:rect l="l" t="t" r="r" b="b"/>
              <a:pathLst>
                <a:path w="876663" h="980994">
                  <a:moveTo>
                    <a:pt x="70399" y="0"/>
                  </a:moveTo>
                  <a:lnTo>
                    <a:pt x="806264" y="0"/>
                  </a:lnTo>
                  <a:cubicBezTo>
                    <a:pt x="824935" y="0"/>
                    <a:pt x="842842" y="7417"/>
                    <a:pt x="856044" y="20619"/>
                  </a:cubicBezTo>
                  <a:cubicBezTo>
                    <a:pt x="869246" y="33822"/>
                    <a:pt x="876663" y="51728"/>
                    <a:pt x="876663" y="70399"/>
                  </a:cubicBezTo>
                  <a:lnTo>
                    <a:pt x="876663" y="910596"/>
                  </a:lnTo>
                  <a:cubicBezTo>
                    <a:pt x="876663" y="929266"/>
                    <a:pt x="869246" y="947173"/>
                    <a:pt x="856044" y="960375"/>
                  </a:cubicBezTo>
                  <a:cubicBezTo>
                    <a:pt x="842842" y="973577"/>
                    <a:pt x="824935" y="980994"/>
                    <a:pt x="806264" y="980994"/>
                  </a:cubicBezTo>
                  <a:lnTo>
                    <a:pt x="70399" y="980994"/>
                  </a:lnTo>
                  <a:cubicBezTo>
                    <a:pt x="51728" y="980994"/>
                    <a:pt x="33822" y="973577"/>
                    <a:pt x="20619" y="960375"/>
                  </a:cubicBezTo>
                  <a:cubicBezTo>
                    <a:pt x="7417" y="947173"/>
                    <a:pt x="0" y="929266"/>
                    <a:pt x="0" y="910596"/>
                  </a:cubicBezTo>
                  <a:lnTo>
                    <a:pt x="0" y="70399"/>
                  </a:lnTo>
                  <a:cubicBezTo>
                    <a:pt x="0" y="51728"/>
                    <a:pt x="7417" y="33822"/>
                    <a:pt x="20619" y="20619"/>
                  </a:cubicBezTo>
                  <a:cubicBezTo>
                    <a:pt x="33822" y="7417"/>
                    <a:pt x="51728" y="0"/>
                    <a:pt x="70399" y="0"/>
                  </a:cubicBezTo>
                  <a:close/>
                </a:path>
              </a:pathLst>
            </a:custGeom>
            <a:blipFill>
              <a:blip r:embed="rId7"/>
              <a:stretch>
                <a:fillRect t="-18680"/>
              </a:stretch>
            </a:blipFill>
            <a:ln w="14287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id="6" name="Group 6"/>
          <p:cNvGrpSpPr/>
          <p:nvPr/>
        </p:nvGrpSpPr>
        <p:grpSpPr>
          <a:xfrm>
            <a:off x="6338582" y="3105293"/>
            <a:ext cx="5498620" cy="6153007"/>
            <a:chOff x="0" y="0"/>
            <a:chExt cx="876663" cy="98099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76663" cy="980994"/>
            </a:xfrm>
            <a:custGeom>
              <a:avLst/>
              <a:gdLst/>
              <a:ahLst/>
              <a:cxnLst/>
              <a:rect l="l" t="t" r="r" b="b"/>
              <a:pathLst>
                <a:path w="876663" h="980994">
                  <a:moveTo>
                    <a:pt x="70399" y="0"/>
                  </a:moveTo>
                  <a:lnTo>
                    <a:pt x="806264" y="0"/>
                  </a:lnTo>
                  <a:cubicBezTo>
                    <a:pt x="824935" y="0"/>
                    <a:pt x="842842" y="7417"/>
                    <a:pt x="856044" y="20619"/>
                  </a:cubicBezTo>
                  <a:cubicBezTo>
                    <a:pt x="869246" y="33822"/>
                    <a:pt x="876663" y="51728"/>
                    <a:pt x="876663" y="70399"/>
                  </a:cubicBezTo>
                  <a:lnTo>
                    <a:pt x="876663" y="910596"/>
                  </a:lnTo>
                  <a:cubicBezTo>
                    <a:pt x="876663" y="929266"/>
                    <a:pt x="869246" y="947173"/>
                    <a:pt x="856044" y="960375"/>
                  </a:cubicBezTo>
                  <a:cubicBezTo>
                    <a:pt x="842842" y="973577"/>
                    <a:pt x="824935" y="980994"/>
                    <a:pt x="806264" y="980994"/>
                  </a:cubicBezTo>
                  <a:lnTo>
                    <a:pt x="70399" y="980994"/>
                  </a:lnTo>
                  <a:cubicBezTo>
                    <a:pt x="51728" y="980994"/>
                    <a:pt x="33822" y="973577"/>
                    <a:pt x="20619" y="960375"/>
                  </a:cubicBezTo>
                  <a:cubicBezTo>
                    <a:pt x="7417" y="947173"/>
                    <a:pt x="0" y="929266"/>
                    <a:pt x="0" y="910596"/>
                  </a:cubicBezTo>
                  <a:lnTo>
                    <a:pt x="0" y="70399"/>
                  </a:lnTo>
                  <a:cubicBezTo>
                    <a:pt x="0" y="51728"/>
                    <a:pt x="7417" y="33822"/>
                    <a:pt x="20619" y="20619"/>
                  </a:cubicBezTo>
                  <a:cubicBezTo>
                    <a:pt x="33822" y="7417"/>
                    <a:pt x="51728" y="0"/>
                    <a:pt x="70399" y="0"/>
                  </a:cubicBezTo>
                  <a:close/>
                </a:path>
              </a:pathLst>
            </a:custGeom>
            <a:blipFill>
              <a:blip r:embed="rId8"/>
              <a:stretch>
                <a:fillRect l="-16187" r="-33399"/>
              </a:stretch>
            </a:blipFill>
            <a:ln w="14287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id="8" name="Group 8"/>
          <p:cNvGrpSpPr/>
          <p:nvPr/>
        </p:nvGrpSpPr>
        <p:grpSpPr>
          <a:xfrm>
            <a:off x="12400644" y="3105293"/>
            <a:ext cx="5498620" cy="6153007"/>
            <a:chOff x="0" y="0"/>
            <a:chExt cx="876663" cy="98099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76663" cy="980994"/>
            </a:xfrm>
            <a:custGeom>
              <a:avLst/>
              <a:gdLst/>
              <a:ahLst/>
              <a:cxnLst/>
              <a:rect l="l" t="t" r="r" b="b"/>
              <a:pathLst>
                <a:path w="876663" h="980994">
                  <a:moveTo>
                    <a:pt x="70399" y="0"/>
                  </a:moveTo>
                  <a:lnTo>
                    <a:pt x="806264" y="0"/>
                  </a:lnTo>
                  <a:cubicBezTo>
                    <a:pt x="824935" y="0"/>
                    <a:pt x="842842" y="7417"/>
                    <a:pt x="856044" y="20619"/>
                  </a:cubicBezTo>
                  <a:cubicBezTo>
                    <a:pt x="869246" y="33822"/>
                    <a:pt x="876663" y="51728"/>
                    <a:pt x="876663" y="70399"/>
                  </a:cubicBezTo>
                  <a:lnTo>
                    <a:pt x="876663" y="910596"/>
                  </a:lnTo>
                  <a:cubicBezTo>
                    <a:pt x="876663" y="929266"/>
                    <a:pt x="869246" y="947173"/>
                    <a:pt x="856044" y="960375"/>
                  </a:cubicBezTo>
                  <a:cubicBezTo>
                    <a:pt x="842842" y="973577"/>
                    <a:pt x="824935" y="980994"/>
                    <a:pt x="806264" y="980994"/>
                  </a:cubicBezTo>
                  <a:lnTo>
                    <a:pt x="70399" y="980994"/>
                  </a:lnTo>
                  <a:cubicBezTo>
                    <a:pt x="51728" y="980994"/>
                    <a:pt x="33822" y="973577"/>
                    <a:pt x="20619" y="960375"/>
                  </a:cubicBezTo>
                  <a:cubicBezTo>
                    <a:pt x="7417" y="947173"/>
                    <a:pt x="0" y="929266"/>
                    <a:pt x="0" y="910596"/>
                  </a:cubicBezTo>
                  <a:lnTo>
                    <a:pt x="0" y="70399"/>
                  </a:lnTo>
                  <a:cubicBezTo>
                    <a:pt x="0" y="51728"/>
                    <a:pt x="7417" y="33822"/>
                    <a:pt x="20619" y="20619"/>
                  </a:cubicBezTo>
                  <a:cubicBezTo>
                    <a:pt x="33822" y="7417"/>
                    <a:pt x="51728" y="0"/>
                    <a:pt x="70399" y="0"/>
                  </a:cubicBezTo>
                  <a:close/>
                </a:path>
              </a:pathLst>
            </a:custGeom>
            <a:blipFill>
              <a:blip r:embed="rId9"/>
              <a:stretch>
                <a:fillRect t="-29543" r="-9153"/>
              </a:stretch>
            </a:blipFill>
            <a:ln w="142875" cap="rnd">
              <a:solidFill>
                <a:srgbClr val="FFFFFF"/>
              </a:solidFill>
              <a:prstDash val="solid"/>
              <a:round/>
            </a:ln>
          </p:spPr>
        </p:sp>
      </p:grpSp>
      <p:sp>
        <p:nvSpPr>
          <p:cNvPr id="10" name="TextBox 10"/>
          <p:cNvSpPr txBox="1"/>
          <p:nvPr/>
        </p:nvSpPr>
        <p:spPr>
          <a:xfrm>
            <a:off x="1675193" y="1071201"/>
            <a:ext cx="4650454" cy="712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79"/>
              </a:lnSpc>
              <a:spcBef>
                <a:spcPct val="0"/>
              </a:spcBef>
            </a:pPr>
            <a:r>
              <a:rPr lang="en-US" sz="4199" b="1" i="1">
                <a:solidFill>
                  <a:srgbClr val="DF2E66"/>
                </a:solidFill>
                <a:latin typeface="Anantason Expanded Semi-Bold Italics"/>
                <a:ea typeface="Anantason Expanded Semi-Bold Italics"/>
                <a:cs typeface="Anantason Expanded Semi-Bold Italics"/>
                <a:sym typeface="Anantason Expanded Semi-Bold Italics"/>
              </a:rPr>
              <a:t>ผลการดำเนินงาน</a:t>
            </a:r>
          </a:p>
        </p:txBody>
      </p:sp>
      <p:sp>
        <p:nvSpPr>
          <p:cNvPr id="11" name="Freeform 11"/>
          <p:cNvSpPr/>
          <p:nvPr/>
        </p:nvSpPr>
        <p:spPr>
          <a:xfrm>
            <a:off x="7499622" y="708948"/>
            <a:ext cx="2232189" cy="1476035"/>
          </a:xfrm>
          <a:custGeom>
            <a:avLst/>
            <a:gdLst/>
            <a:ahLst/>
            <a:cxnLst/>
            <a:rect l="l" t="t" r="r" b="b"/>
            <a:pathLst>
              <a:path w="2232189" h="1476035">
                <a:moveTo>
                  <a:pt x="0" y="0"/>
                </a:moveTo>
                <a:lnTo>
                  <a:pt x="2232189" y="0"/>
                </a:lnTo>
                <a:lnTo>
                  <a:pt x="2232189" y="1476035"/>
                </a:lnTo>
                <a:lnTo>
                  <a:pt x="0" y="147603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-357622">
            <a:off x="13877715" y="8268994"/>
            <a:ext cx="5643209" cy="2468904"/>
          </a:xfrm>
          <a:custGeom>
            <a:avLst/>
            <a:gdLst/>
            <a:ahLst/>
            <a:cxnLst/>
            <a:rect l="l" t="t" r="r" b="b"/>
            <a:pathLst>
              <a:path w="5643209" h="2468904">
                <a:moveTo>
                  <a:pt x="0" y="0"/>
                </a:moveTo>
                <a:lnTo>
                  <a:pt x="5643208" y="0"/>
                </a:lnTo>
                <a:lnTo>
                  <a:pt x="5643208" y="2468904"/>
                </a:lnTo>
                <a:lnTo>
                  <a:pt x="0" y="2468904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grpSp>
        <p:nvGrpSpPr>
          <p:cNvPr id="13" name="Group 13"/>
          <p:cNvGrpSpPr/>
          <p:nvPr/>
        </p:nvGrpSpPr>
        <p:grpSpPr>
          <a:xfrm>
            <a:off x="12790713" y="6649327"/>
            <a:ext cx="7345291" cy="5217946"/>
            <a:chOff x="0" y="0"/>
            <a:chExt cx="9793721" cy="6957261"/>
          </a:xfrm>
        </p:grpSpPr>
        <p:sp>
          <p:nvSpPr>
            <p:cNvPr id="14" name="Freeform 14"/>
            <p:cNvSpPr/>
            <p:nvPr/>
          </p:nvSpPr>
          <p:spPr>
            <a:xfrm>
              <a:off x="5280046" y="0"/>
              <a:ext cx="2275142" cy="5141564"/>
            </a:xfrm>
            <a:custGeom>
              <a:avLst/>
              <a:gdLst/>
              <a:ahLst/>
              <a:cxnLst/>
              <a:rect l="l" t="t" r="r" b="b"/>
              <a:pathLst>
                <a:path w="2275142" h="5141564">
                  <a:moveTo>
                    <a:pt x="0" y="0"/>
                  </a:moveTo>
                  <a:lnTo>
                    <a:pt x="2275142" y="0"/>
                  </a:lnTo>
                  <a:lnTo>
                    <a:pt x="2275142" y="5141564"/>
                  </a:lnTo>
                  <a:lnTo>
                    <a:pt x="0" y="514156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3041513" y="3021287"/>
              <a:ext cx="6752208" cy="3935975"/>
            </a:xfrm>
            <a:custGeom>
              <a:avLst/>
              <a:gdLst/>
              <a:ahLst/>
              <a:cxnLst/>
              <a:rect l="l" t="t" r="r" b="b"/>
              <a:pathLst>
                <a:path w="6752208" h="3935975">
                  <a:moveTo>
                    <a:pt x="0" y="0"/>
                  </a:moveTo>
                  <a:lnTo>
                    <a:pt x="6752208" y="0"/>
                  </a:lnTo>
                  <a:lnTo>
                    <a:pt x="6752208" y="3935974"/>
                  </a:lnTo>
                  <a:lnTo>
                    <a:pt x="0" y="39359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0" y="3659204"/>
              <a:ext cx="5086010" cy="2964720"/>
            </a:xfrm>
            <a:custGeom>
              <a:avLst/>
              <a:gdLst/>
              <a:ahLst/>
              <a:cxnLst/>
              <a:rect l="l" t="t" r="r" b="b"/>
              <a:pathLst>
                <a:path w="5086010" h="2964720">
                  <a:moveTo>
                    <a:pt x="0" y="0"/>
                  </a:moveTo>
                  <a:lnTo>
                    <a:pt x="5086010" y="0"/>
                  </a:lnTo>
                  <a:lnTo>
                    <a:pt x="5086010" y="2964720"/>
                  </a:lnTo>
                  <a:lnTo>
                    <a:pt x="0" y="29647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 rot="1277512">
              <a:off x="4651346" y="1841642"/>
              <a:ext cx="644768" cy="628721"/>
            </a:xfrm>
            <a:custGeom>
              <a:avLst/>
              <a:gdLst/>
              <a:ahLst/>
              <a:cxnLst/>
              <a:rect l="l" t="t" r="r" b="b"/>
              <a:pathLst>
                <a:path w="644768" h="628721">
                  <a:moveTo>
                    <a:pt x="0" y="0"/>
                  </a:moveTo>
                  <a:lnTo>
                    <a:pt x="644768" y="0"/>
                  </a:lnTo>
                  <a:lnTo>
                    <a:pt x="644768" y="628721"/>
                  </a:lnTo>
                  <a:lnTo>
                    <a:pt x="0" y="6287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 t="-136624" r="-452659"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4191419" y="2806287"/>
              <a:ext cx="3984149" cy="2725822"/>
            </a:xfrm>
            <a:custGeom>
              <a:avLst/>
              <a:gdLst/>
              <a:ahLst/>
              <a:cxnLst/>
              <a:rect l="l" t="t" r="r" b="b"/>
              <a:pathLst>
                <a:path w="3984149" h="2725822">
                  <a:moveTo>
                    <a:pt x="0" y="0"/>
                  </a:moveTo>
                  <a:lnTo>
                    <a:pt x="3984149" y="0"/>
                  </a:lnTo>
                  <a:lnTo>
                    <a:pt x="3984149" y="2725822"/>
                  </a:lnTo>
                  <a:lnTo>
                    <a:pt x="0" y="27258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</p:sp>
      </p:grpSp>
      <p:sp>
        <p:nvSpPr>
          <p:cNvPr id="19" name="Freeform 19"/>
          <p:cNvSpPr/>
          <p:nvPr/>
        </p:nvSpPr>
        <p:spPr>
          <a:xfrm rot="-231637" flipH="1">
            <a:off x="-2367" y="8695034"/>
            <a:ext cx="2062134" cy="1524274"/>
          </a:xfrm>
          <a:custGeom>
            <a:avLst/>
            <a:gdLst/>
            <a:ahLst/>
            <a:cxnLst/>
            <a:rect l="l" t="t" r="r" b="b"/>
            <a:pathLst>
              <a:path w="2062134" h="1524274">
                <a:moveTo>
                  <a:pt x="2062134" y="0"/>
                </a:moveTo>
                <a:lnTo>
                  <a:pt x="0" y="0"/>
                </a:lnTo>
                <a:lnTo>
                  <a:pt x="0" y="1524274"/>
                </a:lnTo>
                <a:lnTo>
                  <a:pt x="2062134" y="1524274"/>
                </a:lnTo>
                <a:lnTo>
                  <a:pt x="2062134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100000">
              <a:srgbClr val="FFD9EA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908242" y="909999"/>
            <a:ext cx="702115" cy="873673"/>
          </a:xfrm>
          <a:custGeom>
            <a:avLst/>
            <a:gdLst/>
            <a:ahLst/>
            <a:cxnLst/>
            <a:rect l="l" t="t" r="r" b="b"/>
            <a:pathLst>
              <a:path w="702115" h="873673">
                <a:moveTo>
                  <a:pt x="0" y="0"/>
                </a:moveTo>
                <a:lnTo>
                  <a:pt x="702116" y="0"/>
                </a:lnTo>
                <a:lnTo>
                  <a:pt x="702116" y="873673"/>
                </a:lnTo>
                <a:lnTo>
                  <a:pt x="0" y="87367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675248" y="746090"/>
            <a:ext cx="6650343" cy="1438892"/>
          </a:xfrm>
          <a:custGeom>
            <a:avLst/>
            <a:gdLst/>
            <a:ahLst/>
            <a:cxnLst/>
            <a:rect l="l" t="t" r="r" b="b"/>
            <a:pathLst>
              <a:path w="6650343" h="1438892">
                <a:moveTo>
                  <a:pt x="0" y="0"/>
                </a:moveTo>
                <a:lnTo>
                  <a:pt x="6650343" y="0"/>
                </a:lnTo>
                <a:lnTo>
                  <a:pt x="6650343" y="1438893"/>
                </a:lnTo>
                <a:lnTo>
                  <a:pt x="0" y="143889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388736" y="3290462"/>
            <a:ext cx="5498620" cy="5556352"/>
            <a:chOff x="0" y="0"/>
            <a:chExt cx="876663" cy="88586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76663" cy="885868"/>
            </a:xfrm>
            <a:custGeom>
              <a:avLst/>
              <a:gdLst/>
              <a:ahLst/>
              <a:cxnLst/>
              <a:rect l="l" t="t" r="r" b="b"/>
              <a:pathLst>
                <a:path w="876663" h="885868">
                  <a:moveTo>
                    <a:pt x="70399" y="0"/>
                  </a:moveTo>
                  <a:lnTo>
                    <a:pt x="806264" y="0"/>
                  </a:lnTo>
                  <a:cubicBezTo>
                    <a:pt x="824935" y="0"/>
                    <a:pt x="842842" y="7417"/>
                    <a:pt x="856044" y="20619"/>
                  </a:cubicBezTo>
                  <a:cubicBezTo>
                    <a:pt x="869246" y="33822"/>
                    <a:pt x="876663" y="51728"/>
                    <a:pt x="876663" y="70399"/>
                  </a:cubicBezTo>
                  <a:lnTo>
                    <a:pt x="876663" y="815469"/>
                  </a:lnTo>
                  <a:cubicBezTo>
                    <a:pt x="876663" y="834140"/>
                    <a:pt x="869246" y="852046"/>
                    <a:pt x="856044" y="865248"/>
                  </a:cubicBezTo>
                  <a:cubicBezTo>
                    <a:pt x="842842" y="878451"/>
                    <a:pt x="824935" y="885868"/>
                    <a:pt x="806264" y="885868"/>
                  </a:cubicBezTo>
                  <a:lnTo>
                    <a:pt x="70399" y="885868"/>
                  </a:lnTo>
                  <a:cubicBezTo>
                    <a:pt x="51728" y="885868"/>
                    <a:pt x="33822" y="878451"/>
                    <a:pt x="20619" y="865248"/>
                  </a:cubicBezTo>
                  <a:cubicBezTo>
                    <a:pt x="7417" y="852046"/>
                    <a:pt x="0" y="834140"/>
                    <a:pt x="0" y="815469"/>
                  </a:cubicBezTo>
                  <a:lnTo>
                    <a:pt x="0" y="70399"/>
                  </a:lnTo>
                  <a:cubicBezTo>
                    <a:pt x="0" y="51728"/>
                    <a:pt x="7417" y="33822"/>
                    <a:pt x="20619" y="20619"/>
                  </a:cubicBezTo>
                  <a:cubicBezTo>
                    <a:pt x="33822" y="7417"/>
                    <a:pt x="51728" y="0"/>
                    <a:pt x="70399" y="0"/>
                  </a:cubicBezTo>
                  <a:close/>
                </a:path>
              </a:pathLst>
            </a:custGeom>
            <a:blipFill>
              <a:blip r:embed="rId7"/>
              <a:stretch>
                <a:fillRect l="-11364" r="-23338"/>
              </a:stretch>
            </a:blipFill>
            <a:ln w="14287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id="6" name="Group 6"/>
          <p:cNvGrpSpPr/>
          <p:nvPr/>
        </p:nvGrpSpPr>
        <p:grpSpPr>
          <a:xfrm>
            <a:off x="6338582" y="3290462"/>
            <a:ext cx="5498620" cy="5556352"/>
            <a:chOff x="0" y="0"/>
            <a:chExt cx="876663" cy="88586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76663" cy="885868"/>
            </a:xfrm>
            <a:custGeom>
              <a:avLst/>
              <a:gdLst/>
              <a:ahLst/>
              <a:cxnLst/>
              <a:rect l="l" t="t" r="r" b="b"/>
              <a:pathLst>
                <a:path w="876663" h="885868">
                  <a:moveTo>
                    <a:pt x="70399" y="0"/>
                  </a:moveTo>
                  <a:lnTo>
                    <a:pt x="806264" y="0"/>
                  </a:lnTo>
                  <a:cubicBezTo>
                    <a:pt x="824935" y="0"/>
                    <a:pt x="842842" y="7417"/>
                    <a:pt x="856044" y="20619"/>
                  </a:cubicBezTo>
                  <a:cubicBezTo>
                    <a:pt x="869246" y="33822"/>
                    <a:pt x="876663" y="51728"/>
                    <a:pt x="876663" y="70399"/>
                  </a:cubicBezTo>
                  <a:lnTo>
                    <a:pt x="876663" y="815469"/>
                  </a:lnTo>
                  <a:cubicBezTo>
                    <a:pt x="876663" y="834140"/>
                    <a:pt x="869246" y="852046"/>
                    <a:pt x="856044" y="865248"/>
                  </a:cubicBezTo>
                  <a:cubicBezTo>
                    <a:pt x="842842" y="878451"/>
                    <a:pt x="824935" y="885868"/>
                    <a:pt x="806264" y="885868"/>
                  </a:cubicBezTo>
                  <a:lnTo>
                    <a:pt x="70399" y="885868"/>
                  </a:lnTo>
                  <a:cubicBezTo>
                    <a:pt x="51728" y="885868"/>
                    <a:pt x="33822" y="878451"/>
                    <a:pt x="20619" y="865248"/>
                  </a:cubicBezTo>
                  <a:cubicBezTo>
                    <a:pt x="7417" y="852046"/>
                    <a:pt x="0" y="834140"/>
                    <a:pt x="0" y="815469"/>
                  </a:cubicBezTo>
                  <a:lnTo>
                    <a:pt x="0" y="70399"/>
                  </a:lnTo>
                  <a:cubicBezTo>
                    <a:pt x="0" y="51728"/>
                    <a:pt x="7417" y="33822"/>
                    <a:pt x="20619" y="20619"/>
                  </a:cubicBezTo>
                  <a:cubicBezTo>
                    <a:pt x="33822" y="7417"/>
                    <a:pt x="51728" y="0"/>
                    <a:pt x="70399" y="0"/>
                  </a:cubicBezTo>
                  <a:close/>
                </a:path>
              </a:pathLst>
            </a:custGeom>
            <a:blipFill>
              <a:blip r:embed="rId8"/>
              <a:stretch>
                <a:fillRect t="-10653" b="-10653"/>
              </a:stretch>
            </a:blipFill>
            <a:ln w="14287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id="8" name="Group 8"/>
          <p:cNvGrpSpPr/>
          <p:nvPr/>
        </p:nvGrpSpPr>
        <p:grpSpPr>
          <a:xfrm>
            <a:off x="12400644" y="3290462"/>
            <a:ext cx="5498620" cy="5556352"/>
            <a:chOff x="0" y="0"/>
            <a:chExt cx="876663" cy="88586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76663" cy="885868"/>
            </a:xfrm>
            <a:custGeom>
              <a:avLst/>
              <a:gdLst/>
              <a:ahLst/>
              <a:cxnLst/>
              <a:rect l="l" t="t" r="r" b="b"/>
              <a:pathLst>
                <a:path w="876663" h="885868">
                  <a:moveTo>
                    <a:pt x="70399" y="0"/>
                  </a:moveTo>
                  <a:lnTo>
                    <a:pt x="806264" y="0"/>
                  </a:lnTo>
                  <a:cubicBezTo>
                    <a:pt x="824935" y="0"/>
                    <a:pt x="842842" y="7417"/>
                    <a:pt x="856044" y="20619"/>
                  </a:cubicBezTo>
                  <a:cubicBezTo>
                    <a:pt x="869246" y="33822"/>
                    <a:pt x="876663" y="51728"/>
                    <a:pt x="876663" y="70399"/>
                  </a:cubicBezTo>
                  <a:lnTo>
                    <a:pt x="876663" y="815469"/>
                  </a:lnTo>
                  <a:cubicBezTo>
                    <a:pt x="876663" y="834140"/>
                    <a:pt x="869246" y="852046"/>
                    <a:pt x="856044" y="865248"/>
                  </a:cubicBezTo>
                  <a:cubicBezTo>
                    <a:pt x="842842" y="878451"/>
                    <a:pt x="824935" y="885868"/>
                    <a:pt x="806264" y="885868"/>
                  </a:cubicBezTo>
                  <a:lnTo>
                    <a:pt x="70399" y="885868"/>
                  </a:lnTo>
                  <a:cubicBezTo>
                    <a:pt x="51728" y="885868"/>
                    <a:pt x="33822" y="878451"/>
                    <a:pt x="20619" y="865248"/>
                  </a:cubicBezTo>
                  <a:cubicBezTo>
                    <a:pt x="7417" y="852046"/>
                    <a:pt x="0" y="834140"/>
                    <a:pt x="0" y="815469"/>
                  </a:cubicBezTo>
                  <a:lnTo>
                    <a:pt x="0" y="70399"/>
                  </a:lnTo>
                  <a:cubicBezTo>
                    <a:pt x="0" y="51728"/>
                    <a:pt x="7417" y="33822"/>
                    <a:pt x="20619" y="20619"/>
                  </a:cubicBezTo>
                  <a:cubicBezTo>
                    <a:pt x="33822" y="7417"/>
                    <a:pt x="51728" y="0"/>
                    <a:pt x="70399" y="0"/>
                  </a:cubicBezTo>
                  <a:close/>
                </a:path>
              </a:pathLst>
            </a:custGeom>
            <a:blipFill>
              <a:blip r:embed="rId9"/>
              <a:stretch>
                <a:fillRect l="-17351" r="-17351"/>
              </a:stretch>
            </a:blipFill>
            <a:ln w="142875" cap="rnd">
              <a:solidFill>
                <a:srgbClr val="FFFFFF"/>
              </a:solidFill>
              <a:prstDash val="solid"/>
              <a:round/>
            </a:ln>
          </p:spPr>
        </p:sp>
      </p:grpSp>
      <p:sp>
        <p:nvSpPr>
          <p:cNvPr id="10" name="TextBox 10"/>
          <p:cNvSpPr txBox="1"/>
          <p:nvPr/>
        </p:nvSpPr>
        <p:spPr>
          <a:xfrm>
            <a:off x="1675193" y="1071201"/>
            <a:ext cx="4650454" cy="712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79"/>
              </a:lnSpc>
              <a:spcBef>
                <a:spcPct val="0"/>
              </a:spcBef>
            </a:pPr>
            <a:r>
              <a:rPr lang="en-US" sz="4199" b="1" i="1">
                <a:solidFill>
                  <a:srgbClr val="DF2E66"/>
                </a:solidFill>
                <a:latin typeface="Anantason Expanded Semi-Bold Italics"/>
                <a:ea typeface="Anantason Expanded Semi-Bold Italics"/>
                <a:cs typeface="Anantason Expanded Semi-Bold Italics"/>
                <a:sym typeface="Anantason Expanded Semi-Bold Italics"/>
              </a:rPr>
              <a:t>ผลการดำเนินงาน</a:t>
            </a:r>
          </a:p>
        </p:txBody>
      </p:sp>
      <p:sp>
        <p:nvSpPr>
          <p:cNvPr id="11" name="Freeform 11"/>
          <p:cNvSpPr/>
          <p:nvPr/>
        </p:nvSpPr>
        <p:spPr>
          <a:xfrm>
            <a:off x="7486840" y="708948"/>
            <a:ext cx="2232189" cy="1476035"/>
          </a:xfrm>
          <a:custGeom>
            <a:avLst/>
            <a:gdLst/>
            <a:ahLst/>
            <a:cxnLst/>
            <a:rect l="l" t="t" r="r" b="b"/>
            <a:pathLst>
              <a:path w="2232189" h="1476035">
                <a:moveTo>
                  <a:pt x="0" y="0"/>
                </a:moveTo>
                <a:lnTo>
                  <a:pt x="2232189" y="0"/>
                </a:lnTo>
                <a:lnTo>
                  <a:pt x="2232189" y="1476035"/>
                </a:lnTo>
                <a:lnTo>
                  <a:pt x="0" y="147603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grpSp>
        <p:nvGrpSpPr>
          <p:cNvPr id="12" name="Group 12"/>
          <p:cNvGrpSpPr/>
          <p:nvPr/>
        </p:nvGrpSpPr>
        <p:grpSpPr>
          <a:xfrm>
            <a:off x="-1727756" y="7084362"/>
            <a:ext cx="8300135" cy="5649779"/>
            <a:chOff x="0" y="0"/>
            <a:chExt cx="11066847" cy="7533039"/>
          </a:xfrm>
        </p:grpSpPr>
        <p:sp>
          <p:nvSpPr>
            <p:cNvPr id="13" name="Freeform 13"/>
            <p:cNvSpPr/>
            <p:nvPr/>
          </p:nvSpPr>
          <p:spPr>
            <a:xfrm rot="-357622" flipH="1">
              <a:off x="4896438" y="2413981"/>
              <a:ext cx="6049349" cy="2646590"/>
            </a:xfrm>
            <a:custGeom>
              <a:avLst/>
              <a:gdLst/>
              <a:ahLst/>
              <a:cxnLst/>
              <a:rect l="l" t="t" r="r" b="b"/>
              <a:pathLst>
                <a:path w="6049349" h="2646590">
                  <a:moveTo>
                    <a:pt x="6049349" y="0"/>
                  </a:moveTo>
                  <a:lnTo>
                    <a:pt x="0" y="0"/>
                  </a:lnTo>
                  <a:lnTo>
                    <a:pt x="0" y="2646590"/>
                  </a:lnTo>
                  <a:lnTo>
                    <a:pt x="6049349" y="2646590"/>
                  </a:lnTo>
                  <a:lnTo>
                    <a:pt x="6049349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0" y="2107050"/>
              <a:ext cx="5901505" cy="3245828"/>
            </a:xfrm>
            <a:custGeom>
              <a:avLst/>
              <a:gdLst/>
              <a:ahLst/>
              <a:cxnLst/>
              <a:rect l="l" t="t" r="r" b="b"/>
              <a:pathLst>
                <a:path w="5901505" h="3245828">
                  <a:moveTo>
                    <a:pt x="0" y="0"/>
                  </a:moveTo>
                  <a:lnTo>
                    <a:pt x="5901505" y="0"/>
                  </a:lnTo>
                  <a:lnTo>
                    <a:pt x="5901505" y="3245828"/>
                  </a:lnTo>
                  <a:lnTo>
                    <a:pt x="0" y="32458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1693845" y="0"/>
              <a:ext cx="3301018" cy="7459928"/>
            </a:xfrm>
            <a:custGeom>
              <a:avLst/>
              <a:gdLst/>
              <a:ahLst/>
              <a:cxnLst/>
              <a:rect l="l" t="t" r="r" b="b"/>
              <a:pathLst>
                <a:path w="3301018" h="7459928">
                  <a:moveTo>
                    <a:pt x="0" y="0"/>
                  </a:moveTo>
                  <a:lnTo>
                    <a:pt x="3301018" y="0"/>
                  </a:lnTo>
                  <a:lnTo>
                    <a:pt x="3301018" y="7459928"/>
                  </a:lnTo>
                  <a:lnTo>
                    <a:pt x="0" y="74599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4374085" y="1003092"/>
              <a:ext cx="2889502" cy="6529948"/>
            </a:xfrm>
            <a:custGeom>
              <a:avLst/>
              <a:gdLst/>
              <a:ahLst/>
              <a:cxnLst/>
              <a:rect l="l" t="t" r="r" b="b"/>
              <a:pathLst>
                <a:path w="2889502" h="6529948">
                  <a:moveTo>
                    <a:pt x="0" y="0"/>
                  </a:moveTo>
                  <a:lnTo>
                    <a:pt x="2889502" y="0"/>
                  </a:lnTo>
                  <a:lnTo>
                    <a:pt x="2889502" y="6529947"/>
                  </a:lnTo>
                  <a:lnTo>
                    <a:pt x="0" y="65299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</p:sp>
      </p:grpSp>
      <p:sp>
        <p:nvSpPr>
          <p:cNvPr id="17" name="Freeform 17"/>
          <p:cNvSpPr/>
          <p:nvPr/>
        </p:nvSpPr>
        <p:spPr>
          <a:xfrm rot="-231637">
            <a:off x="15739272" y="8394229"/>
            <a:ext cx="2337940" cy="1728143"/>
          </a:xfrm>
          <a:custGeom>
            <a:avLst/>
            <a:gdLst/>
            <a:ahLst/>
            <a:cxnLst/>
            <a:rect l="l" t="t" r="r" b="b"/>
            <a:pathLst>
              <a:path w="2337940" h="1728143">
                <a:moveTo>
                  <a:pt x="0" y="0"/>
                </a:moveTo>
                <a:lnTo>
                  <a:pt x="2337940" y="0"/>
                </a:lnTo>
                <a:lnTo>
                  <a:pt x="2337940" y="1728142"/>
                </a:lnTo>
                <a:lnTo>
                  <a:pt x="0" y="1728142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</p:spTree>
  </p:cSld>
  <p:clrMapOvr>
    <a:masterClrMapping/>
  </p:clrMapOvr>
  <p:transition spd="slow">
    <p:comb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sisl xmlns:xsd="http://www.w3.org/2001/XMLSchema" xmlns:xsi="http://www.w3.org/2001/XMLSchema-instance" xmlns="http://www.boldonjames.com/2008/01/sie/internal/label" sislVersion="0" policy="1d719bf2-33c5-4332-beb3-318b297de1e7" origin="userSelected"/>
</file>

<file path=customXml/itemProps1.xml><?xml version="1.0" encoding="utf-8"?>
<ds:datastoreItem xmlns:ds="http://schemas.openxmlformats.org/officeDocument/2006/customXml" ds:itemID="{9ADB0514-E611-4415-B091-675956AB68FB}">
  <ds:schemaRefs>
    <ds:schemaRef ds:uri="http://www.w3.org/2001/XMLSchema"/>
    <ds:schemaRef ds:uri="http://www.boldonjames.com/2008/01/sie/internal/label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237</Words>
  <Application>Microsoft Office PowerPoint</Application>
  <PresentationFormat>กำหนดเอง</PresentationFormat>
  <Paragraphs>43</Paragraphs>
  <Slides>11</Slides>
  <Notes>11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8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11</vt:i4>
      </vt:variant>
    </vt:vector>
  </HeadingPairs>
  <TitlesOfParts>
    <vt:vector size="20" baseType="lpstr">
      <vt:lpstr>Opun Mai Bold</vt:lpstr>
      <vt:lpstr>Anantason Expanded Medium</vt:lpstr>
      <vt:lpstr>Calibri</vt:lpstr>
      <vt:lpstr>Arial</vt:lpstr>
      <vt:lpstr>Opun Mai</vt:lpstr>
      <vt:lpstr>Opun Mai Medium</vt:lpstr>
      <vt:lpstr>Cordia New</vt:lpstr>
      <vt:lpstr>Anantason Expanded Semi-Bold Italics</vt:lpstr>
      <vt:lpstr>Office Theme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สิ่งเล็ก ๆ ที่เรียกว่า.. รัก</dc:title>
  <cp:lastModifiedBy>ธันวธิดา สามารถ</cp:lastModifiedBy>
  <cp:revision>2</cp:revision>
  <dcterms:created xsi:type="dcterms:W3CDTF">2006-08-16T00:00:00Z</dcterms:created>
  <dcterms:modified xsi:type="dcterms:W3CDTF">2025-03-25T07:05:20Z</dcterms:modified>
  <dc:identifier>DAGiss3sxJc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ocIndexRef">
    <vt:lpwstr>0ccfc50d-c6f2-4fc7-accc-dce613aff4f7</vt:lpwstr>
  </property>
  <property fmtid="{D5CDD505-2E9C-101B-9397-08002B2CF9AE}" pid="3" name="bjDocumentSecurityLabel">
    <vt:lpwstr>This item has no classification</vt:lpwstr>
  </property>
  <property fmtid="{D5CDD505-2E9C-101B-9397-08002B2CF9AE}" pid="4" name="bjClsUserRVM">
    <vt:lpwstr>[]</vt:lpwstr>
  </property>
  <property fmtid="{D5CDD505-2E9C-101B-9397-08002B2CF9AE}" pid="5" name="bjSaver">
    <vt:lpwstr>CVOt7ruU7VGoj5yOotLS/XNq/K4XQ7T4</vt:lpwstr>
  </property>
</Properties>
</file>